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4.xml" ContentType="application/vnd.openxmlformats-officedocument.presentationml.notesSl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ppt/tags/tag12.xml" ContentType="application/vnd.openxmlformats-officedocument.presentationml.tags+xml"/>
  <Override PartName="/ppt/tags/tag6.xml" ContentType="application/vnd.openxmlformats-officedocument.presentationml.tags+xml"/>
  <Override PartName="/docProps/app.xml" ContentType="application/vnd.openxmlformats-officedocument.extended-properties+xml"/>
  <Override PartName="/ppt/tags/tag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9.xml" ContentType="application/vnd.openxmlformats-officedocument.presentationml.tags+xml"/>
  <Override PartName="/docProps/custom.xml" ContentType="application/vnd.openxmlformats-officedocument.custom-properties+xml"/>
  <Override PartName="/ppt/tags/tag10.xml" ContentType="application/vnd.openxmlformats-officedocument.presentationml.tags+xml"/>
  <Override PartName="/ppt/tags/tag5.xml" ContentType="application/vnd.openxmlformats-officedocument.presentationml.tags+xml"/>
  <Override PartName="/ppt/tags/tag11.xml" ContentType="application/vnd.openxmlformats-officedocument.presentationml.tags+xml"/>
  <Override PartName="/ppt/tags/tag7.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9" r:id="rId2"/>
    <p:sldMasterId id="2147483666" r:id="rId3"/>
    <p:sldMasterId id="2147483677" r:id="rId4"/>
    <p:sldMasterId id="2147483680" r:id="rId5"/>
  </p:sldMasterIdLst>
  <p:notesMasterIdLst>
    <p:notesMasterId r:id="rId39"/>
  </p:notesMasterIdLst>
  <p:handoutMasterIdLst>
    <p:handoutMasterId r:id="rId40"/>
  </p:handoutMasterIdLst>
  <p:sldIdLst>
    <p:sldId id="432" r:id="rId6"/>
    <p:sldId id="433" r:id="rId7"/>
    <p:sldId id="434" r:id="rId8"/>
    <p:sldId id="435" r:id="rId9"/>
    <p:sldId id="277" r:id="rId10"/>
    <p:sldId id="283" r:id="rId11"/>
    <p:sldId id="284" r:id="rId12"/>
    <p:sldId id="285" r:id="rId13"/>
    <p:sldId id="263" r:id="rId14"/>
    <p:sldId id="464" r:id="rId15"/>
    <p:sldId id="422" r:id="rId16"/>
    <p:sldId id="423" r:id="rId17"/>
    <p:sldId id="424" r:id="rId18"/>
    <p:sldId id="425" r:id="rId19"/>
    <p:sldId id="264" r:id="rId20"/>
    <p:sldId id="428" r:id="rId21"/>
    <p:sldId id="268" r:id="rId22"/>
    <p:sldId id="273" r:id="rId23"/>
    <p:sldId id="281" r:id="rId24"/>
    <p:sldId id="282" r:id="rId25"/>
    <p:sldId id="296" r:id="rId26"/>
    <p:sldId id="300" r:id="rId27"/>
    <p:sldId id="301" r:id="rId28"/>
    <p:sldId id="302" r:id="rId29"/>
    <p:sldId id="303" r:id="rId30"/>
    <p:sldId id="304" r:id="rId31"/>
    <p:sldId id="305" r:id="rId32"/>
    <p:sldId id="306" r:id="rId33"/>
    <p:sldId id="266" r:id="rId34"/>
    <p:sldId id="270" r:id="rId35"/>
    <p:sldId id="463" r:id="rId36"/>
    <p:sldId id="465" r:id="rId37"/>
    <p:sldId id="261" r:id="rId38"/>
  </p:sldIdLst>
  <p:sldSz cx="17340263" cy="9753600"/>
  <p:notesSz cx="7010400" cy="9296400"/>
  <p:custDataLst>
    <p:tags r:id="rId41"/>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15:guide id="1" orient="horz" pos="3072">
          <p15:clr>
            <a:srgbClr val="A4A3A4"/>
          </p15:clr>
        </p15:guide>
        <p15:guide id="2" pos="5461">
          <p15:clr>
            <a:srgbClr val="A4A3A4"/>
          </p15:clr>
        </p15:guide>
        <p15:guide id="3" pos="5462">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 Good" initials="JG" lastIdx="1" clrIdx="0"/>
  <p:cmAuthor id="2" name="Duthie Translations" initials="DT" lastIdx="9" clrIdx="1"/>
  <p:cmAuthor id="3" name="Martin Villarroel" initials="MV"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A585"/>
    <a:srgbClr val="0D0D0D"/>
    <a:srgbClr val="6B38B9"/>
    <a:srgbClr val="000000"/>
    <a:srgbClr val="C9C9C9"/>
    <a:srgbClr val="00B297"/>
    <a:srgbClr val="AAFF7E"/>
    <a:srgbClr val="3BB200"/>
    <a:srgbClr val="9C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500" autoAdjust="0"/>
    <p:restoredTop sz="75666" autoAdjust="0"/>
  </p:normalViewPr>
  <p:slideViewPr>
    <p:cSldViewPr snapToGrid="0">
      <p:cViewPr varScale="1">
        <p:scale>
          <a:sx n="35" d="100"/>
          <a:sy n="35" d="100"/>
        </p:scale>
        <p:origin x="108" y="282"/>
      </p:cViewPr>
      <p:guideLst>
        <p:guide orient="horz" pos="3072"/>
        <p:guide pos="5461"/>
        <p:guide pos="5462"/>
      </p:guideLst>
    </p:cSldViewPr>
  </p:slideViewPr>
  <p:outlineViewPr>
    <p:cViewPr>
      <p:scale>
        <a:sx n="33" d="100"/>
        <a:sy n="33" d="100"/>
      </p:scale>
      <p:origin x="0" y="-2490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6" d="100"/>
          <a:sy n="56" d="100"/>
        </p:scale>
        <p:origin x="2832" y="4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openxmlformats.org/officeDocument/2006/relationships/customXml" Target="../customXml/item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ustomXml" Target="../customXml/item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933F22C-CB4F-4B1D-8FA0-07C25607BEE9}"/>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s-BO"/>
          </a:p>
        </p:txBody>
      </p:sp>
      <p:sp>
        <p:nvSpPr>
          <p:cNvPr id="3" name="Marcador de fecha 2">
            <a:extLst>
              <a:ext uri="{FF2B5EF4-FFF2-40B4-BE49-F238E27FC236}">
                <a16:creationId xmlns:a16="http://schemas.microsoft.com/office/drawing/2014/main" id="{27F13FA6-2B45-4D4B-AFF3-B3C1CACBBA22}"/>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9E16AD9E-623B-44AA-B73F-3DAB6F8F3360}" type="datetime1">
              <a:rPr lang="es-BO" smtClean="0"/>
              <a:t>16/1/2022</a:t>
            </a:fld>
            <a:endParaRPr lang="es-BO"/>
          </a:p>
        </p:txBody>
      </p:sp>
      <p:sp>
        <p:nvSpPr>
          <p:cNvPr id="4" name="Marcador de pie de página 3">
            <a:extLst>
              <a:ext uri="{FF2B5EF4-FFF2-40B4-BE49-F238E27FC236}">
                <a16:creationId xmlns:a16="http://schemas.microsoft.com/office/drawing/2014/main" id="{C603AE0A-AF25-43FC-9051-D44286A337AA}"/>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r>
              <a:rPr lang="es-BO"/>
              <a:t>Modulo Capacitacion Esfera - NDMA</a:t>
            </a:r>
          </a:p>
        </p:txBody>
      </p:sp>
      <p:sp>
        <p:nvSpPr>
          <p:cNvPr id="5" name="Marcador de número de diapositiva 4">
            <a:extLst>
              <a:ext uri="{FF2B5EF4-FFF2-40B4-BE49-F238E27FC236}">
                <a16:creationId xmlns:a16="http://schemas.microsoft.com/office/drawing/2014/main" id="{F08E13BF-F95F-4321-B64C-8052009431A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A2543A4A-AAA2-4E12-A14F-97B58493B22C}" type="slidenum">
              <a:rPr lang="es-BO" smtClean="0"/>
              <a:t>‹Nº›</a:t>
            </a:fld>
            <a:endParaRPr lang="es-BO"/>
          </a:p>
        </p:txBody>
      </p:sp>
    </p:spTree>
    <p:extLst>
      <p:ext uri="{BB962C8B-B14F-4D97-AF65-F5344CB8AC3E}">
        <p14:creationId xmlns:p14="http://schemas.microsoft.com/office/powerpoint/2010/main" val="303891265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2836571960"/>
      </p:ext>
    </p:extLst>
  </p:cSld>
  <p:clrMap bg1="lt1" tx1="dk1" bg2="lt2" tx2="dk2" accent1="accent1" accent2="accent2" accent3="accent3" accent4="accent4" accent5="accent5" accent6="accent6" hlink="hlink" folHlink="folHlink"/>
  <p:hf hdr="0"/>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Coloque en el chat, el link para acceder a la Pizarra </a:t>
            </a:r>
            <a:r>
              <a:rPr lang="es-EC" sz="1400" noProof="0" dirty="0" err="1"/>
              <a:t>Jamboard</a:t>
            </a:r>
            <a:r>
              <a:rPr lang="es-EC" sz="1400" noProof="0" dirty="0"/>
              <a:t> 2B</a:t>
            </a:r>
          </a:p>
          <a:p>
            <a:endParaRPr lang="es-EC" sz="1400" noProof="0" dirty="0"/>
          </a:p>
          <a:p>
            <a:r>
              <a:rPr lang="es-EC" sz="1400" b="1" noProof="0" dirty="0"/>
              <a:t>Asegúrese de tener al menos 10 minutos</a:t>
            </a:r>
          </a:p>
        </p:txBody>
      </p:sp>
    </p:spTree>
    <p:extLst>
      <p:ext uri="{BB962C8B-B14F-4D97-AF65-F5344CB8AC3E}">
        <p14:creationId xmlns:p14="http://schemas.microsoft.com/office/powerpoint/2010/main" val="2368440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dirty="0"/>
              <a:t>Explique que el Código de Conducta es uno de los productos más antiguos de una iniciativa de calidad y rendición de cuentas que aún se usa ampliamente. Se considera como un componente directo de respaldo de la Carta Humanitaria (y, por tanto, el Manual Esfera) y refleja muchos de los mismos valores encontrados en otras partes en el manual Esfera. Explique que este Código es muy específico y a menudo es difícil seguirlo al pie de la letra o seguirlo en todos los aspectos. </a:t>
            </a:r>
          </a:p>
          <a:p>
            <a:endParaRPr lang="es-EC" sz="1400" dirty="0"/>
          </a:p>
          <a:p>
            <a:r>
              <a:rPr lang="es-EC" sz="1400" dirty="0"/>
              <a:t>Recalque que los Principios del Código de Conducta se enlistan en la página 6 y el Código completo se presenta en el Anexo 2 que inicia en la página 385.</a:t>
            </a:r>
          </a:p>
          <a:p>
            <a:endParaRPr lang="es-EC" sz="1400" dirty="0"/>
          </a:p>
          <a:p>
            <a:pPr marL="0" marR="0" lvl="0" indent="0" algn="l" defTabSz="457200" eaLnBrk="1" fontAlgn="auto" latinLnBrk="0" hangingPunct="1">
              <a:lnSpc>
                <a:spcPct val="117999"/>
              </a:lnSpc>
              <a:spcBef>
                <a:spcPts val="0"/>
              </a:spcBef>
              <a:spcAft>
                <a:spcPts val="0"/>
              </a:spcAft>
              <a:buClrTx/>
              <a:buSzTx/>
              <a:buFontTx/>
              <a:buNone/>
              <a:tabLst/>
              <a:defRPr/>
            </a:pPr>
            <a:r>
              <a:rPr lang="es-EC" sz="1400" dirty="0"/>
              <a:t>Pregunte a los participantes ¿qué es el </a:t>
            </a:r>
            <a:r>
              <a:rPr lang="es-EC" sz="1400" b="1" dirty="0"/>
              <a:t>deber humanitario</a:t>
            </a:r>
            <a:r>
              <a:rPr lang="es-EC" sz="1400" b="0" dirty="0"/>
              <a:t>?</a:t>
            </a:r>
            <a:r>
              <a:rPr lang="es-EC" sz="1400" b="0" baseline="0" dirty="0"/>
              <a:t> </a:t>
            </a:r>
            <a:r>
              <a:rPr lang="es-EC" sz="1400" dirty="0"/>
              <a:t>Respuesta: “Se debe tomar </a:t>
            </a:r>
            <a:r>
              <a:rPr lang="es-EC" sz="1400" b="1" u="sng" dirty="0"/>
              <a:t>a</a:t>
            </a:r>
            <a:r>
              <a:rPr lang="es-EC" sz="1400" b="1" i="0" u="sng" dirty="0">
                <a:effectLst/>
                <a:latin typeface="+mn-lt"/>
                <a:ea typeface="+mn-ea"/>
                <a:cs typeface="+mn-cs"/>
                <a:sym typeface="Helvetica Neue"/>
              </a:rPr>
              <a:t>cciones</a:t>
            </a:r>
            <a:r>
              <a:rPr lang="es-EC" sz="1400" b="0" i="0" dirty="0">
                <a:effectLst/>
                <a:latin typeface="+mn-lt"/>
                <a:ea typeface="+mn-ea"/>
                <a:cs typeface="+mn-cs"/>
                <a:sym typeface="Helvetica Neue"/>
              </a:rPr>
              <a:t> para evitar o aliviar mitigar el sufrimiento humano que se origina en los desastres o en el conflicto”. Tome en cuenta la similitud y la diferencia con la segunda creencia focal de la filosofía Esfera (página 4): “</a:t>
            </a:r>
            <a:r>
              <a:rPr lang="es-EC" sz="1400" b="1" u="sng" noProof="0" dirty="0"/>
              <a:t>Todos los pasos posibles</a:t>
            </a:r>
            <a:r>
              <a:rPr lang="es-EC" sz="1400" b="0" u="sng" noProof="0" dirty="0"/>
              <a:t> </a:t>
            </a:r>
            <a:r>
              <a:rPr lang="es-EC" sz="1400" noProof="0" dirty="0"/>
              <a:t>se deben tomar para aliviar el sufrimiento humano que se origina de los desastres o del conflicto</a:t>
            </a:r>
            <a:r>
              <a:rPr lang="es-EC" sz="1400" b="0" noProof="0" dirty="0"/>
              <a:t>.”</a:t>
            </a:r>
          </a:p>
          <a:p>
            <a:endParaRPr lang="es-EC" sz="1400" dirty="0"/>
          </a:p>
          <a:p>
            <a:r>
              <a:rPr lang="es-EC" sz="1400" dirty="0"/>
              <a:t>Pedir a los participantes que se pongan de pie y recorran la sala para revisar rápidamente los 10 carteles preparados (hojas A3 con un principio impreso en cada hoja). Esta clase de actividad puede referirse como un</a:t>
            </a:r>
            <a:r>
              <a:rPr lang="es-EC" sz="1400" baseline="0" dirty="0"/>
              <a:t> </a:t>
            </a:r>
            <a:r>
              <a:rPr lang="es-EC" sz="1400" dirty="0"/>
              <a:t>“recorrido de galería”.</a:t>
            </a:r>
          </a:p>
        </p:txBody>
      </p:sp>
    </p:spTree>
    <p:extLst>
      <p:ext uri="{BB962C8B-B14F-4D97-AF65-F5344CB8AC3E}">
        <p14:creationId xmlns:p14="http://schemas.microsoft.com/office/powerpoint/2010/main" val="3955082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sz="1400" dirty="0" err="1"/>
              <a:t>Continúa</a:t>
            </a:r>
            <a:r>
              <a:rPr lang="en-US" sz="1400" dirty="0"/>
              <a:t> la </a:t>
            </a:r>
            <a:r>
              <a:rPr lang="en-US" sz="1400" dirty="0" err="1"/>
              <a:t>lista</a:t>
            </a:r>
            <a:r>
              <a:rPr lang="en-US" sz="1400" dirty="0"/>
              <a:t> de los 10 </a:t>
            </a:r>
            <a:r>
              <a:rPr lang="en-US" sz="1400" dirty="0" err="1"/>
              <a:t>principios</a:t>
            </a:r>
            <a:r>
              <a:rPr lang="en-US" sz="1400" dirty="0"/>
              <a:t> del Código de </a:t>
            </a:r>
            <a:r>
              <a:rPr lang="en-US" sz="1400" dirty="0" err="1"/>
              <a:t>Conducta</a:t>
            </a:r>
            <a:r>
              <a:rPr lang="en-US" sz="1400" dirty="0"/>
              <a:t>.</a:t>
            </a:r>
          </a:p>
        </p:txBody>
      </p:sp>
    </p:spTree>
    <p:extLst>
      <p:ext uri="{BB962C8B-B14F-4D97-AF65-F5344CB8AC3E}">
        <p14:creationId xmlns:p14="http://schemas.microsoft.com/office/powerpoint/2010/main" val="1601061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s-EC" sz="1400" noProof="0" dirty="0"/>
          </a:p>
          <a:p>
            <a:r>
              <a:rPr lang="es-EC" sz="1400" b="1" noProof="0" dirty="0"/>
              <a:t>Asegúrese de tener al menos 30 minutos (incluido el tiempo de reproducción) para esto.</a:t>
            </a:r>
            <a:r>
              <a:rPr lang="es-EC" sz="1400" b="0" noProof="0" dirty="0"/>
              <a:t> Si el recorrido de la galería y el resumen exceden el tiempo, prepárese para dejar de lado esta diapositiva/actividad.</a:t>
            </a:r>
            <a:endParaRPr lang="es-EC" sz="1400" b="1" noProof="0" dirty="0"/>
          </a:p>
        </p:txBody>
      </p:sp>
    </p:spTree>
    <p:extLst>
      <p:ext uri="{BB962C8B-B14F-4D97-AF65-F5344CB8AC3E}">
        <p14:creationId xmlns:p14="http://schemas.microsoft.com/office/powerpoint/2010/main" val="4077064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b="1" noProof="0" dirty="0"/>
              <a:t>Asegúrese de tener al menos 5 minutos</a:t>
            </a:r>
          </a:p>
        </p:txBody>
      </p:sp>
    </p:spTree>
    <p:extLst>
      <p:ext uri="{BB962C8B-B14F-4D97-AF65-F5344CB8AC3E}">
        <p14:creationId xmlns:p14="http://schemas.microsoft.com/office/powerpoint/2010/main" val="1827741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1462116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30638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96337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Pida a los participantes su definición de dignidad. Si no tienen claridad al respecto, pídales ejemplos (en vez de una definición) de programas en los que se haya preservado o se haya disminuido la dignidad en la respuesta humanitaria.</a:t>
            </a:r>
          </a:p>
          <a:p>
            <a:endParaRPr lang="es-EC" sz="1400" noProof="0" dirty="0"/>
          </a:p>
          <a:p>
            <a:r>
              <a:rPr lang="es-EC" sz="1400" noProof="0" dirty="0"/>
              <a:t>Tome en cuenta que la mayoría de las definiciones del diccionario incluyen frases como “el estado o calidad de ser merecedor de honor o respeto” o “sentido de orgullo propio, auto respeto”. Es posible matizarlo mucho. De cierta forma, la dignidad se define de forma propia, los humanitarios no pueden ofrecerla ni retirarla; no obstante, nos esforzamos por tratar a las personas con honor y respeto</a:t>
            </a:r>
            <a:r>
              <a:rPr lang="es-EC" sz="1400" b="0" i="0" noProof="0" dirty="0">
                <a:effectLst/>
                <a:latin typeface="+mn-lt"/>
                <a:ea typeface="+mn-ea"/>
                <a:cs typeface="+mn-cs"/>
                <a:sym typeface="Helvetica Neue"/>
              </a:rPr>
              <a:t>.</a:t>
            </a:r>
          </a:p>
          <a:p>
            <a:endParaRPr lang="es-EC" sz="1400" b="0" i="0" noProof="0" dirty="0">
              <a:effectLst/>
              <a:latin typeface="+mn-lt"/>
              <a:ea typeface="+mn-ea"/>
              <a:cs typeface="+mn-cs"/>
              <a:sym typeface="Helvetica Neue"/>
            </a:endParaRPr>
          </a:p>
          <a:p>
            <a:r>
              <a:rPr lang="es-EC" sz="1400" b="0" i="0" noProof="0" dirty="0">
                <a:effectLst/>
                <a:latin typeface="+mn-lt"/>
                <a:ea typeface="+mn-ea"/>
                <a:cs typeface="+mn-cs"/>
                <a:sym typeface="Helvetica Neue"/>
              </a:rPr>
              <a:t>Si los participantes no tienen ejemplos adecuados para compartir, puede ofrecerles los siguientes:</a:t>
            </a:r>
          </a:p>
          <a:p>
            <a:pPr marL="342900" indent="-342900">
              <a:buFont typeface="Arial" panose="020B0604020202020204" pitchFamily="34" charset="0"/>
              <a:buChar char="•"/>
            </a:pPr>
            <a:r>
              <a:rPr lang="es-EC" sz="1400" b="0" i="0" noProof="0" dirty="0">
                <a:effectLst/>
                <a:latin typeface="+mn-lt"/>
                <a:ea typeface="+mn-ea"/>
                <a:cs typeface="+mn-cs"/>
                <a:sym typeface="Helvetica Neue"/>
              </a:rPr>
              <a:t>Brindar refugio bajo sombra y distribuir agua a los beneficiarios mientras esperan en una fila para recibir artículos de higiene.</a:t>
            </a:r>
          </a:p>
          <a:p>
            <a:pPr marL="342900" indent="-342900">
              <a:buFont typeface="Arial" panose="020B0604020202020204" pitchFamily="34" charset="0"/>
              <a:buChar char="•"/>
            </a:pPr>
            <a:r>
              <a:rPr lang="es-EC" sz="1400" b="0" i="0" noProof="0" dirty="0">
                <a:effectLst/>
                <a:latin typeface="+mn-lt"/>
                <a:ea typeface="+mn-ea"/>
                <a:cs typeface="+mn-cs"/>
                <a:sym typeface="Helvetica Neue"/>
              </a:rPr>
              <a:t>Entregar dinero en efectivo a las personas para que compren la comida que prefieran (y decidan qué comprar) en lugar de entregarles raciones de comida deshidratada en especie</a:t>
            </a:r>
          </a:p>
          <a:p>
            <a:pPr marL="342900" indent="-342900">
              <a:buFont typeface="Arial" panose="020B0604020202020204" pitchFamily="34" charset="0"/>
              <a:buChar char="•"/>
            </a:pPr>
            <a:r>
              <a:rPr lang="es-EC" sz="1400" b="0" i="0" noProof="0" dirty="0">
                <a:effectLst/>
                <a:latin typeface="+mn-lt"/>
                <a:ea typeface="+mn-ea"/>
                <a:cs typeface="+mn-cs"/>
                <a:sym typeface="Helvetica Neue"/>
              </a:rPr>
              <a:t>En un centro de registro, ofrecer espacios amigables para los niños para</a:t>
            </a:r>
            <a:r>
              <a:rPr lang="es-EC" sz="1400" b="0" i="0" baseline="0" noProof="0" dirty="0">
                <a:effectLst/>
                <a:latin typeface="+mn-lt"/>
                <a:ea typeface="+mn-ea"/>
                <a:cs typeface="+mn-cs"/>
                <a:sym typeface="Helvetica Neue"/>
              </a:rPr>
              <a:t> respetar </a:t>
            </a:r>
            <a:r>
              <a:rPr lang="es-EC" sz="1400" b="0" i="0" noProof="0" dirty="0">
                <a:effectLst/>
                <a:latin typeface="+mn-lt"/>
                <a:ea typeface="+mn-ea"/>
                <a:cs typeface="+mn-cs"/>
                <a:sym typeface="Helvetica Neue"/>
              </a:rPr>
              <a:t>su tiempo e intereses.</a:t>
            </a:r>
            <a:endParaRPr lang="es-EC" sz="1400" noProof="0" dirty="0"/>
          </a:p>
        </p:txBody>
      </p:sp>
    </p:spTree>
    <p:extLst>
      <p:ext uri="{BB962C8B-B14F-4D97-AF65-F5344CB8AC3E}">
        <p14:creationId xmlns:p14="http://schemas.microsoft.com/office/powerpoint/2010/main" val="215236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Indique a los participantes que revisen la segunda mitad del Manual, es decir, los cuatro capítulos técnicos. Pídales que levanten la mano quienes hayan usado información de estos capítulos en su trabajo. Pida ejemplos. Explique brevemente la estructura general de los capítulos técnicos usando el diagrama como guía.</a:t>
            </a:r>
          </a:p>
        </p:txBody>
      </p:sp>
    </p:spTree>
    <p:extLst>
      <p:ext uri="{BB962C8B-B14F-4D97-AF65-F5344CB8AC3E}">
        <p14:creationId xmlns:p14="http://schemas.microsoft.com/office/powerpoint/2010/main" val="490731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Es una diapositiva importante en la cual se puede invertir unos minutos. Aconseje a los participantes para evitar confundir el éxito o el fracaso al momento de alcanzar un solo indicador con el éxito o el fracaso al cumplir la norma relacionada. </a:t>
            </a:r>
            <a:r>
              <a:rPr lang="es-EC" sz="1400" b="1" noProof="0" dirty="0"/>
              <a:t>Solo son indicadores. </a:t>
            </a:r>
            <a:r>
              <a:rPr lang="es-EC" sz="1400" b="0" noProof="0" dirty="0"/>
              <a:t>Su beneficio es que son cuantificables y medibles. Cuando cualquiera de los indicadores parece no cumplir con la medición (en particular, un  indicador de proceso o de objetivo), los agentes de respuesta deben analizar de inmediato otros indicadores y otras normas para confirmar si la norma de hecho no se cumple</a:t>
            </a:r>
            <a:r>
              <a:rPr lang="es-EC" sz="1400" noProof="0" dirty="0"/>
              <a:t>. En ciertas situaciones en las que no se cumple un indicador, es posible alcanzar la norma relacionada si se compensa en otras áreas. Por ejemplo, si la recolección de agua es menor a 15 l/p/día (página 106), pero hay un incremento en la distribución y uso del jabón, un espacio de vida adecuado e inodoros suficientes, puede no existir un incremento en la tasa de diarrea u otros efectos adversos para la salud pública asociados con un abastecimiento inadecuado de agua, es decir, a pesar de tener menos de 15 l/p/día, las personas tienen suficiente cantidad de agua para satisfacer sus necesidades más importantes. (Norma WASH 2.1, página 105)</a:t>
            </a:r>
          </a:p>
        </p:txBody>
      </p:sp>
    </p:spTree>
    <p:extLst>
      <p:ext uri="{BB962C8B-B14F-4D97-AF65-F5344CB8AC3E}">
        <p14:creationId xmlns:p14="http://schemas.microsoft.com/office/powerpoint/2010/main" val="256766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noProof="0" dirty="0"/>
              <a:t>Puede que se requiera una explicación más detallada. Indique a los participantes que revisen la página 7 y pídales que lean las definiciones allí especificadas. Luego, explique las mismas definiciones en términos más simples usando la diapositiva preparada. Pida a los participantes que encuentren un ejemplo de cada tipo de indicador mientras describen cada uno. </a:t>
            </a:r>
          </a:p>
          <a:p>
            <a:endParaRPr lang="es-EC" sz="1400" noProof="0" dirty="0"/>
          </a:p>
          <a:p>
            <a:r>
              <a:rPr lang="es-EC" sz="1400" noProof="0" dirty="0"/>
              <a:t>A continuación, se pueden encontrar unos ejemplos:</a:t>
            </a:r>
          </a:p>
          <a:p>
            <a:endParaRPr lang="es-EC" sz="1400" noProof="0" dirty="0"/>
          </a:p>
          <a:p>
            <a:r>
              <a:rPr lang="es-EC" sz="1400" noProof="0" dirty="0"/>
              <a:t>Ejemplo de indicadores de proceso:</a:t>
            </a:r>
          </a:p>
          <a:p>
            <a:pPr marL="342900" indent="-342900">
              <a:buFont typeface="Arial" panose="020B0604020202020204" pitchFamily="34" charset="0"/>
              <a:buChar char="•"/>
            </a:pPr>
            <a:r>
              <a:rPr lang="es-EC" sz="1400" noProof="0" dirty="0"/>
              <a:t>No hay casos de escorbuto, pelagra, beriberi o carencia de riboflavina (p. 205) </a:t>
            </a:r>
          </a:p>
          <a:p>
            <a:pPr marL="342900" indent="-342900">
              <a:buFont typeface="Arial" panose="020B0604020202020204" pitchFamily="34" charset="0"/>
              <a:buChar char="•"/>
            </a:pPr>
            <a:r>
              <a:rPr lang="es-EC" sz="1400" noProof="0" dirty="0"/>
              <a:t>Todos los trabajadores de salud se lavan las manos con jabón o gel </a:t>
            </a:r>
            <a:r>
              <a:rPr lang="es-EC" sz="1400" noProof="0" dirty="0" err="1"/>
              <a:t>higienizante</a:t>
            </a:r>
            <a:r>
              <a:rPr lang="es-EC" sz="1400" noProof="0" dirty="0"/>
              <a:t>, antes y después del contacto con cada paciente. (p. 152)</a:t>
            </a:r>
          </a:p>
          <a:p>
            <a:endParaRPr lang="es-EC" sz="1400" noProof="0" dirty="0"/>
          </a:p>
          <a:p>
            <a:r>
              <a:rPr lang="es-EC" sz="1400" noProof="0" dirty="0"/>
              <a:t>Ejemplo de Indicadores de progreso:</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C" sz="1400" noProof="0" dirty="0"/>
              <a:t>Porcentaje de mercados públicos con un almacenamiento de residuos apropiado y adecuado (p.148)</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s-EC" sz="1400" noProof="0" dirty="0"/>
              <a:t>Porcentaje de alojamientos y/o asentamientos desde los que se pueda acceder a servicios esenciales en condiciones de seguridad y en un periodo de tiempo o distancia aceptables (p.279)</a:t>
            </a:r>
          </a:p>
          <a:p>
            <a:pPr marL="0" marR="0" lvl="0" indent="0" defTabSz="457200" eaLnBrk="1" fontAlgn="auto" latinLnBrk="0" hangingPunct="1">
              <a:lnSpc>
                <a:spcPct val="117999"/>
              </a:lnSpc>
              <a:spcBef>
                <a:spcPts val="0"/>
              </a:spcBef>
              <a:spcAft>
                <a:spcPts val="0"/>
              </a:spcAft>
              <a:buClrTx/>
              <a:buSzTx/>
              <a:buFontTx/>
              <a:buNone/>
              <a:tabLst/>
              <a:defRPr/>
            </a:pPr>
            <a:endParaRPr lang="es-EC" sz="1400" noProof="0" dirty="0"/>
          </a:p>
          <a:p>
            <a:r>
              <a:rPr lang="es-EC" sz="1400" noProof="0" dirty="0"/>
              <a:t>Ejemplo de indicadores de objetivo: </a:t>
            </a:r>
          </a:p>
          <a:p>
            <a:pPr marL="342900" indent="-342900">
              <a:buFont typeface="Arial" panose="020B0604020202020204" pitchFamily="34" charset="0"/>
              <a:buChar char="•"/>
            </a:pPr>
            <a:r>
              <a:rPr lang="es-EC" sz="1400" noProof="0" dirty="0"/>
              <a:t>Distancia desde las viviendas hasta los mercados o puntos finales de distribución (cuando se entreguen cupones o efectivo) – Objetivo &lt; 5 kilómetros (p.229)</a:t>
            </a:r>
          </a:p>
          <a:p>
            <a:pPr marL="342900" indent="-342900">
              <a:buFont typeface="Arial" panose="020B0604020202020204" pitchFamily="34" charset="0"/>
              <a:buChar char="•"/>
            </a:pPr>
            <a:r>
              <a:rPr lang="es-EC" sz="1400" noProof="0" dirty="0"/>
              <a:t>Número de retretes accesibles – Mínimo: 1 por cada 20 pacientes hospitalizados (p.153)</a:t>
            </a:r>
          </a:p>
        </p:txBody>
      </p:sp>
    </p:spTree>
    <p:extLst>
      <p:ext uri="{BB962C8B-B14F-4D97-AF65-F5344CB8AC3E}">
        <p14:creationId xmlns:p14="http://schemas.microsoft.com/office/powerpoint/2010/main" val="2160877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s-EC" sz="1400" b="1" noProof="0" dirty="0"/>
              <a:t>Resalte que de un modo, La Carta responde</a:t>
            </a:r>
            <a:r>
              <a:rPr lang="es-EC" sz="1400" b="1" baseline="0" noProof="0" dirty="0"/>
              <a:t> a</a:t>
            </a:r>
            <a:r>
              <a:rPr lang="es-EC" sz="1400" b="1" noProof="0" dirty="0"/>
              <a:t> la pregunta </a:t>
            </a:r>
            <a:r>
              <a:rPr lang="es-EC" sz="1400" b="1" u="sng" noProof="0" dirty="0"/>
              <a:t>¿por qué hacemos trabajo humanitario?</a:t>
            </a:r>
            <a:r>
              <a:rPr lang="es-EC" sz="1400" b="1" u="none" noProof="0" dirty="0"/>
              <a:t> (</a:t>
            </a:r>
            <a:r>
              <a:rPr lang="es-EC" sz="1400" b="0" u="none" noProof="0" dirty="0"/>
              <a:t>El qué y el cómo vienen después.)</a:t>
            </a:r>
            <a:endParaRPr lang="es-EC" sz="1400" b="0" noProof="0" dirty="0"/>
          </a:p>
        </p:txBody>
      </p:sp>
    </p:spTree>
    <p:extLst>
      <p:ext uri="{BB962C8B-B14F-4D97-AF65-F5344CB8AC3E}">
        <p14:creationId xmlns:p14="http://schemas.microsoft.com/office/powerpoint/2010/main" val="1490585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5" y="1638300"/>
            <a:ext cx="13953493"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2732301" y="9029316"/>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5756294" y="8809567"/>
            <a:ext cx="426399" cy="318036"/>
          </a:xfrm>
          <a:prstGeom prst="rect">
            <a:avLst/>
          </a:prstGeom>
        </p:spPr>
        <p:txBody>
          <a:bodyPr/>
          <a:lstStyle/>
          <a:p>
            <a:fld id="{86CB4B4D-7CA3-9044-876B-883B54F8677D}" type="slidenum">
              <a:t>‹Nº›</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5494553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stretch>
            <a:fillRect/>
          </a:stretch>
        </p:blipFill>
        <p:spPr>
          <a:xfrm>
            <a:off x="522446" y="8540720"/>
            <a:ext cx="2443489" cy="850971"/>
          </a:xfrm>
          <a:prstGeom prst="rect">
            <a:avLst/>
          </a:prstGeom>
          <a:ln w="12700">
            <a:miter lim="400000"/>
          </a:ln>
        </p:spPr>
      </p:pic>
      <p:sp>
        <p:nvSpPr>
          <p:cNvPr id="48" name="T : +41 22 552 3659…"/>
          <p:cNvSpPr txBox="1"/>
          <p:nvPr/>
        </p:nvSpPr>
        <p:spPr>
          <a:xfrm>
            <a:off x="12798640" y="8597865"/>
            <a:ext cx="2714264" cy="5334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rPr sz="1400" dirty="0"/>
              <a:t>T : +41 22 552 3659</a:t>
            </a:r>
          </a:p>
          <a:p>
            <a:pPr algn="r">
              <a:defRPr sz="1400" cap="all">
                <a:solidFill>
                  <a:srgbClr val="676767"/>
                </a:solidFill>
                <a:latin typeface="Open Sans Bold"/>
                <a:ea typeface="Open Sans Bold"/>
                <a:cs typeface="Open Sans Bold"/>
                <a:sym typeface="Open Sans Bold"/>
              </a:defRPr>
            </a:pPr>
            <a:r>
              <a:rPr sz="1400" dirty="0"/>
              <a:t>sphereproject.org</a:t>
            </a:r>
          </a:p>
        </p:txBody>
      </p:sp>
      <p:pic>
        <p:nvPicPr>
          <p:cNvPr id="49" name="pasted-image.pdf" descr="pasted-image.pdf"/>
          <p:cNvPicPr>
            <a:picLocks noChangeAspect="1"/>
          </p:cNvPicPr>
          <p:nvPr/>
        </p:nvPicPr>
        <p:blipFill>
          <a:blip r:embed="rId3"/>
          <a:stretch>
            <a:fillRect/>
          </a:stretch>
        </p:blipFill>
        <p:spPr>
          <a:xfrm>
            <a:off x="15604543" y="8671080"/>
            <a:ext cx="66421" cy="406402"/>
          </a:xfrm>
          <a:prstGeom prst="rect">
            <a:avLst/>
          </a:prstGeom>
          <a:ln w="12700">
            <a:miter lim="400000"/>
          </a:ln>
        </p:spPr>
      </p:pic>
      <p:sp>
        <p:nvSpPr>
          <p:cNvPr id="50"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sz="1400" dirty="0"/>
              <a:t>Page</a:t>
            </a:r>
          </a:p>
        </p:txBody>
      </p:sp>
      <p:sp>
        <p:nvSpPr>
          <p:cNvPr id="51" name="Image"/>
          <p:cNvSpPr>
            <a:spLocks noGrp="1"/>
          </p:cNvSpPr>
          <p:nvPr>
            <p:ph type="pic" idx="13"/>
          </p:nvPr>
        </p:nvSpPr>
        <p:spPr>
          <a:xfrm>
            <a:off x="0" y="0"/>
            <a:ext cx="17340263"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8661668" y="9251950"/>
            <a:ext cx="426399" cy="318036"/>
          </a:xfrm>
          <a:prstGeom prst="rect">
            <a:avLst/>
          </a:prstGeom>
        </p:spPr>
        <p:txBody>
          <a:bodyPr/>
          <a:lstStyle/>
          <a:p>
            <a:fld id="{86CB4B4D-7CA3-9044-876B-883B54F8677D}" type="slidenum">
              <a:t>‹Nº›</a:t>
            </a:fld>
            <a:endParaRPr dirty="0"/>
          </a:p>
        </p:txBody>
      </p:sp>
    </p:spTree>
    <p:extLst>
      <p:ext uri="{BB962C8B-B14F-4D97-AF65-F5344CB8AC3E}">
        <p14:creationId xmlns:p14="http://schemas.microsoft.com/office/powerpoint/2010/main" val="156521090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9367015" y="-27733"/>
            <a:ext cx="6971552"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1270039" y="635000"/>
            <a:ext cx="7112217"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7112217"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670852" y="6819905"/>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5762601" y="8803221"/>
            <a:ext cx="452047" cy="333425"/>
          </a:xfrm>
          <a:prstGeom prst="rect">
            <a:avLst/>
          </a:prstGeom>
        </p:spPr>
        <p:txBody>
          <a:bodyPr/>
          <a:lstStyle>
            <a:lvl1pPr>
              <a:defRPr sz="1500"/>
            </a:lvl1pPr>
          </a:lstStyle>
          <a:p>
            <a:fld id="{86CB4B4D-7CA3-9044-876B-883B54F8677D}" type="slidenum">
              <a:t>‹Nº›</a:t>
            </a:fld>
            <a:endParaRPr dirty="0"/>
          </a:p>
        </p:txBody>
      </p:sp>
    </p:spTree>
    <p:extLst>
      <p:ext uri="{BB962C8B-B14F-4D97-AF65-F5344CB8AC3E}">
        <p14:creationId xmlns:p14="http://schemas.microsoft.com/office/powerpoint/2010/main" val="119914986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693385" y="6362700"/>
            <a:ext cx="13953493"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693385" y="4146555"/>
            <a:ext cx="13953493" cy="927101"/>
          </a:xfrm>
          <a:prstGeom prst="rect">
            <a:avLst/>
          </a:prstGeom>
        </p:spPr>
        <p:txBody>
          <a:bodyPr/>
          <a:lstStyle>
            <a:lvl1pPr marL="0" indent="0">
              <a:spcBef>
                <a:spcPts val="0"/>
              </a:spcBef>
              <a:buSzTx/>
              <a:buNone/>
              <a:defRPr sz="4800">
                <a:solidFill>
                  <a:srgbClr val="00B297"/>
                </a:solidFill>
                <a:latin typeface="Open Sans Regular"/>
                <a:sym typeface="Open Sans Regular"/>
              </a:defRPr>
            </a:lvl1p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5762605" y="8809567"/>
            <a:ext cx="426399" cy="318036"/>
          </a:xfrm>
          <a:prstGeom prst="rect">
            <a:avLst/>
          </a:prstGeom>
        </p:spPr>
        <p:txBody>
          <a:bodyPr/>
          <a:lstStyle/>
          <a:p>
            <a:fld id="{86CB4B4D-7CA3-9044-876B-883B54F8677D}" type="slidenum">
              <a:t>‹Nº›</a:t>
            </a:fld>
            <a:endParaRPr dirty="0"/>
          </a:p>
        </p:txBody>
      </p:sp>
    </p:spTree>
    <p:extLst>
      <p:ext uri="{BB962C8B-B14F-4D97-AF65-F5344CB8AC3E}">
        <p14:creationId xmlns:p14="http://schemas.microsoft.com/office/powerpoint/2010/main" val="105428851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50138" y="4032645"/>
            <a:ext cx="5162880" cy="1818449"/>
          </a:xfrm>
          <a:prstGeom prst="rect">
            <a:avLst/>
          </a:prstGeom>
        </p:spPr>
      </p:pic>
      <p:pic>
        <p:nvPicPr>
          <p:cNvPr id="107" name="pasted-image.pdf" descr="pasted-image.pdf"/>
          <p:cNvPicPr>
            <a:picLocks noChangeAspect="1"/>
          </p:cNvPicPr>
          <p:nvPr/>
        </p:nvPicPr>
        <p:blipFill>
          <a:blip r:embed="rId4"/>
          <a:stretch>
            <a:fillRect/>
          </a:stretch>
        </p:blipFill>
        <p:spPr>
          <a:xfrm>
            <a:off x="9051524" y="3976668"/>
            <a:ext cx="117777" cy="1190673"/>
          </a:xfrm>
          <a:prstGeom prst="rect">
            <a:avLst/>
          </a:prstGeom>
          <a:ln w="12700">
            <a:miter lim="400000"/>
          </a:ln>
        </p:spPr>
      </p:pic>
      <p:sp>
        <p:nvSpPr>
          <p:cNvPr id="108" name="You"/>
          <p:cNvSpPr txBox="1"/>
          <p:nvPr/>
        </p:nvSpPr>
        <p:spPr>
          <a:xfrm>
            <a:off x="9663630" y="45069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sz="4800" dirty="0"/>
              <a:t>gracias</a:t>
            </a:r>
            <a:endParaRPr sz="4800" dirty="0"/>
          </a:p>
        </p:txBody>
      </p:sp>
      <p:sp>
        <p:nvSpPr>
          <p:cNvPr id="109" name="Thank"/>
          <p:cNvSpPr txBox="1"/>
          <p:nvPr/>
        </p:nvSpPr>
        <p:spPr>
          <a:xfrm>
            <a:off x="9595893" y="3728839"/>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sz="6000" dirty="0"/>
              <a:t>muchas</a:t>
            </a:r>
            <a:endParaRPr sz="6000" dirty="0"/>
          </a:p>
        </p:txBody>
      </p:sp>
    </p:spTree>
    <p:extLst>
      <p:ext uri="{BB962C8B-B14F-4D97-AF65-F5344CB8AC3E}">
        <p14:creationId xmlns:p14="http://schemas.microsoft.com/office/powerpoint/2010/main" val="29625843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867014" y="2"/>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3905881"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5" y="1538503"/>
            <a:ext cx="1351016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27960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F92309C3-ED98-4BDD-9DA6-FE409C11C463}" type="datetime1">
              <a:rPr lang="es-BO" smtClean="0"/>
              <a:t>16/1/2022</a:t>
            </a:fld>
            <a:endParaRPr lang="en-US" dirty="0"/>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r>
              <a:rPr lang="es-BO"/>
              <a:t>Modulo de capacitacion Esfera ' NDMA</a:t>
            </a:r>
            <a:endParaRPr lang="en-US" dirty="0"/>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‹Nº›</a:t>
            </a:fld>
            <a:endParaRPr lang="en-US" dirty="0"/>
          </a:p>
        </p:txBody>
      </p:sp>
    </p:spTree>
    <p:extLst>
      <p:ext uri="{BB962C8B-B14F-4D97-AF65-F5344CB8AC3E}">
        <p14:creationId xmlns:p14="http://schemas.microsoft.com/office/powerpoint/2010/main" val="3647488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a:xfrm>
            <a:off x="867016" y="9040148"/>
            <a:ext cx="4046061" cy="519289"/>
          </a:xfrm>
          <a:prstGeom prst="rect">
            <a:avLst/>
          </a:prstGeom>
        </p:spPr>
        <p:txBody>
          <a:bodyPr lIns="130046" tIns="65023" rIns="130046" bIns="65023"/>
          <a:lstStyle/>
          <a:p>
            <a:fld id="{0B4E78BF-5CA1-467F-BEEE-512E3B0A1FCC}" type="datetime1">
              <a:rPr lang="es-BO" smtClean="0"/>
              <a:t>16/1/2022</a:t>
            </a:fld>
            <a:endParaRPr lang="es-BO" dirty="0"/>
          </a:p>
        </p:txBody>
      </p:sp>
      <p:sp>
        <p:nvSpPr>
          <p:cNvPr id="5" name="4 Marcador de pie de página"/>
          <p:cNvSpPr>
            <a:spLocks noGrp="1"/>
          </p:cNvSpPr>
          <p:nvPr>
            <p:ph type="ftr" sz="quarter" idx="11"/>
          </p:nvPr>
        </p:nvSpPr>
        <p:spPr>
          <a:xfrm>
            <a:off x="5924592" y="9040148"/>
            <a:ext cx="5491084" cy="519289"/>
          </a:xfrm>
          <a:prstGeom prst="rect">
            <a:avLst/>
          </a:prstGeom>
        </p:spPr>
        <p:txBody>
          <a:bodyPr lIns="130046" tIns="65023" rIns="130046" bIns="65023"/>
          <a:lstStyle/>
          <a:p>
            <a:r>
              <a:rPr lang="es-BO"/>
              <a:t>Modulo de capacitacion Esfera ' NDMA</a:t>
            </a:r>
            <a:endParaRPr lang="es-BO" dirty="0"/>
          </a:p>
        </p:txBody>
      </p:sp>
      <p:sp>
        <p:nvSpPr>
          <p:cNvPr id="6" name="5 Marcador de número de diapositiva"/>
          <p:cNvSpPr>
            <a:spLocks noGrp="1"/>
          </p:cNvSpPr>
          <p:nvPr>
            <p:ph type="sldNum" sz="quarter" idx="12"/>
          </p:nvPr>
        </p:nvSpPr>
        <p:spPr>
          <a:xfrm>
            <a:off x="15762605" y="8822266"/>
            <a:ext cx="426399" cy="318036"/>
          </a:xfrm>
        </p:spPr>
        <p:txBody>
          <a:bodyPr/>
          <a:lstStyle/>
          <a:p>
            <a:fld id="{30958C16-0AAC-478D-8065-626CC349D4DB}" type="slidenum">
              <a:rPr lang="es-BO" smtClean="0"/>
              <a:t>‹Nº›</a:t>
            </a:fld>
            <a:endParaRPr lang="es-BO" dirty="0"/>
          </a:p>
        </p:txBody>
      </p:sp>
    </p:spTree>
    <p:extLst>
      <p:ext uri="{BB962C8B-B14F-4D97-AF65-F5344CB8AC3E}">
        <p14:creationId xmlns:p14="http://schemas.microsoft.com/office/powerpoint/2010/main" val="4157034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4632" y="-71240"/>
            <a:ext cx="17349527" cy="9896080"/>
          </a:xfrm>
          <a:prstGeom prst="rect">
            <a:avLst/>
          </a:prstGeom>
          <a:solidFill>
            <a:srgbClr val="00A585"/>
          </a:solidFill>
          <a:ln w="12700">
            <a:miter lim="400000"/>
          </a:ln>
        </p:spPr>
        <p:txBody>
          <a:bodyPr lIns="50797" tIns="50797" rIns="50797" bIns="50797" anchor="ctr"/>
          <a:lstStyle/>
          <a:p>
            <a:pPr>
              <a:defRPr sz="2400">
                <a:solidFill>
                  <a:srgbClr val="FFFFFF"/>
                </a:solidFill>
                <a:latin typeface="Helvetica Light"/>
                <a:ea typeface="Helvetica Light"/>
                <a:cs typeface="Helvetica Light"/>
                <a:sym typeface="Helvetica Light"/>
              </a:defRPr>
            </a:pPr>
            <a:endParaRPr sz="2400" dirty="0">
              <a:solidFill>
                <a:srgbClr val="FFFFFF"/>
              </a:solidFill>
              <a:latin typeface="Helvetica Light"/>
              <a:ea typeface="Helvetica Light"/>
              <a:cs typeface="Helvetica Light"/>
              <a:sym typeface="Helvetica Light"/>
            </a:endParaRPr>
          </a:p>
        </p:txBody>
      </p:sp>
      <p:sp>
        <p:nvSpPr>
          <p:cNvPr id="35" name="Title Text"/>
          <p:cNvSpPr txBox="1">
            <a:spLocks noGrp="1"/>
          </p:cNvSpPr>
          <p:nvPr>
            <p:ph type="title"/>
          </p:nvPr>
        </p:nvSpPr>
        <p:spPr>
          <a:xfrm>
            <a:off x="1693387" y="1638300"/>
            <a:ext cx="13953494"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693387" y="3302296"/>
            <a:ext cx="13953494"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2"/>
          <a:stretch>
            <a:fillRect/>
          </a:stretch>
        </p:blipFill>
        <p:spPr>
          <a:xfrm>
            <a:off x="15604545" y="8671082"/>
            <a:ext cx="66419" cy="406401"/>
          </a:xfrm>
          <a:prstGeom prst="rect">
            <a:avLst/>
          </a:prstGeom>
          <a:ln w="12700">
            <a:miter lim="400000"/>
          </a:ln>
        </p:spPr>
      </p:pic>
      <p:sp>
        <p:nvSpPr>
          <p:cNvPr id="38" name="Page"/>
          <p:cNvSpPr txBox="1"/>
          <p:nvPr/>
        </p:nvSpPr>
        <p:spPr>
          <a:xfrm>
            <a:off x="15745250" y="8587052"/>
            <a:ext cx="801092" cy="318030"/>
          </a:xfrm>
          <a:prstGeom prst="rect">
            <a:avLst/>
          </a:prstGeom>
          <a:ln w="12700">
            <a:miter lim="400000"/>
          </a:ln>
          <a:extLst>
            <a:ext uri="{C572A759-6A51-4108-AA02-DFA0A04FC94B}">
              <ma14:wrappingTextBoxFlag xmlns="" xmlns:ma14="http://schemas.microsoft.com/office/mac/drawingml/2011/main" val="1"/>
            </a:ext>
          </a:extLst>
        </p:spPr>
        <p:txBody>
          <a:bodyPr lIns="50797" tIns="50797" rIns="50797" bIns="50797" anchor="ctr">
            <a:spAutoFit/>
          </a:bodyPr>
          <a:lstStyle>
            <a:lvl1pPr algn="l">
              <a:defRPr sz="1400" cap="all">
                <a:solidFill>
                  <a:srgbClr val="FFFFFF"/>
                </a:solidFill>
                <a:latin typeface="Open Sans Bold"/>
                <a:ea typeface="Open Sans Bold"/>
                <a:cs typeface="Open Sans Bold"/>
                <a:sym typeface="Open Sans Bold"/>
              </a:defRPr>
            </a:lvl1pPr>
          </a:lstStyle>
          <a:p>
            <a:r>
              <a:rPr sz="1400" dirty="0"/>
              <a:t>Page</a:t>
            </a:r>
          </a:p>
        </p:txBody>
      </p:sp>
      <p:pic>
        <p:nvPicPr>
          <p:cNvPr id="39" name="pasted-image.pdf" descr="pasted-image.pdf"/>
          <p:cNvPicPr>
            <a:picLocks noChangeAspect="1"/>
          </p:cNvPicPr>
          <p:nvPr/>
        </p:nvPicPr>
        <p:blipFill>
          <a:blip r:embed="rId3"/>
          <a:stretch>
            <a:fillRect/>
          </a:stretch>
        </p:blipFill>
        <p:spPr>
          <a:xfrm>
            <a:off x="522445" y="8489917"/>
            <a:ext cx="2443488" cy="850971"/>
          </a:xfrm>
          <a:prstGeom prst="rect">
            <a:avLst/>
          </a:prstGeom>
          <a:ln w="12700">
            <a:miter lim="400000"/>
          </a:ln>
        </p:spPr>
      </p:pic>
      <p:sp>
        <p:nvSpPr>
          <p:cNvPr id="40" name="Slide Number"/>
          <p:cNvSpPr txBox="1">
            <a:spLocks noGrp="1"/>
          </p:cNvSpPr>
          <p:nvPr>
            <p:ph type="sldNum" sz="quarter" idx="2"/>
          </p:nvPr>
        </p:nvSpPr>
        <p:spPr>
          <a:xfrm>
            <a:off x="15756293" y="8809568"/>
            <a:ext cx="508462" cy="307773"/>
          </a:xfrm>
          <a:prstGeom prst="rect">
            <a:avLst/>
          </a:prstGeom>
        </p:spPr>
        <p:txBody>
          <a:bodyPr lIns="91435" tIns="45718" rIns="91435" bIns="45718"/>
          <a:lstStyle>
            <a:lvl1pPr>
              <a:defRPr>
                <a:solidFill>
                  <a:srgbClr val="FFFFFF"/>
                </a:solidFill>
              </a:defRPr>
            </a:lvl1pPr>
          </a:lstStyle>
          <a:p>
            <a:fld id="{86CB4B4D-7CA3-9044-876B-883B54F8677D}" type="slidenum">
              <a:rPr/>
              <a:pPr/>
              <a:t>‹Nº›</a:t>
            </a:fld>
            <a:endParaRPr dirty="0"/>
          </a:p>
        </p:txBody>
      </p:sp>
    </p:spTree>
    <p:extLst>
      <p:ext uri="{BB962C8B-B14F-4D97-AF65-F5344CB8AC3E}">
        <p14:creationId xmlns:p14="http://schemas.microsoft.com/office/powerpoint/2010/main" val="1637118602"/>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931CD7-EB86-294D-A124-762B203A6A85}"/>
              </a:ext>
            </a:extLst>
          </p:cNvPr>
          <p:cNvSpPr>
            <a:spLocks noGrp="1"/>
          </p:cNvSpPr>
          <p:nvPr>
            <p:ph type="ctrTitle"/>
          </p:nvPr>
        </p:nvSpPr>
        <p:spPr>
          <a:xfrm>
            <a:off x="2167533" y="1596249"/>
            <a:ext cx="13005197" cy="3395698"/>
          </a:xfrm>
          <a:prstGeom prst="rect">
            <a:avLst/>
          </a:prstGeom>
        </p:spPr>
        <p:txBody>
          <a:bodyPr anchor="b"/>
          <a:lstStyle>
            <a:lvl1pPr algn="ctr">
              <a:defRPr sz="8533"/>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FADBDCA8-BF4F-BC43-BE58-B960D610E3F7}"/>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1E13D6CB-240C-674F-86FC-9FC0FB4B29CE}"/>
              </a:ext>
            </a:extLst>
          </p:cNvPr>
          <p:cNvSpPr>
            <a:spLocks noGrp="1"/>
          </p:cNvSpPr>
          <p:nvPr>
            <p:ph type="dt" sz="half" idx="10"/>
          </p:nvPr>
        </p:nvSpPr>
        <p:spPr>
          <a:xfrm>
            <a:off x="1192143" y="9040143"/>
            <a:ext cx="3901559" cy="519289"/>
          </a:xfrm>
          <a:prstGeom prst="rect">
            <a:avLst/>
          </a:prstGeom>
        </p:spPr>
        <p:txBody>
          <a:bodyPr/>
          <a:lstStyle/>
          <a:p>
            <a:fld id="{54AA017D-5E87-4C53-8DCD-266071BC834C}" type="datetime1">
              <a:rPr lang="es-BO" smtClean="0"/>
              <a:t>16/1/2022</a:t>
            </a:fld>
            <a:endParaRPr lang="es-ES_tradnl"/>
          </a:p>
        </p:txBody>
      </p:sp>
      <p:sp>
        <p:nvSpPr>
          <p:cNvPr id="5" name="Marcador de pie de página 4">
            <a:extLst>
              <a:ext uri="{FF2B5EF4-FFF2-40B4-BE49-F238E27FC236}">
                <a16:creationId xmlns:a16="http://schemas.microsoft.com/office/drawing/2014/main" id="{3DBEC845-C6A5-9B48-AD5B-7BD366D472F7}"/>
              </a:ext>
            </a:extLst>
          </p:cNvPr>
          <p:cNvSpPr>
            <a:spLocks noGrp="1"/>
          </p:cNvSpPr>
          <p:nvPr>
            <p:ph type="ftr" sz="quarter" idx="11"/>
          </p:nvPr>
        </p:nvSpPr>
        <p:spPr>
          <a:xfrm>
            <a:off x="5743962" y="9040143"/>
            <a:ext cx="5852339" cy="519289"/>
          </a:xfrm>
          <a:prstGeom prst="rect">
            <a:avLst/>
          </a:prstGeom>
        </p:spPr>
        <p:txBody>
          <a:bodyPr/>
          <a:lstStyle/>
          <a:p>
            <a:r>
              <a:rPr lang="es-BO"/>
              <a:t>Modulo de capacitacion Esfera ' NDMA</a:t>
            </a:r>
            <a:endParaRPr lang="es-ES_tradnl"/>
          </a:p>
        </p:txBody>
      </p:sp>
      <p:sp>
        <p:nvSpPr>
          <p:cNvPr id="6" name="Marcador de número de diapositiva 5">
            <a:extLst>
              <a:ext uri="{FF2B5EF4-FFF2-40B4-BE49-F238E27FC236}">
                <a16:creationId xmlns:a16="http://schemas.microsoft.com/office/drawing/2014/main" id="{6E9BFD2B-35D1-DA41-BDD1-401B6EE33CEF}"/>
              </a:ext>
            </a:extLst>
          </p:cNvPr>
          <p:cNvSpPr>
            <a:spLocks noGrp="1"/>
          </p:cNvSpPr>
          <p:nvPr>
            <p:ph type="sldNum" sz="quarter" idx="12"/>
          </p:nvPr>
        </p:nvSpPr>
        <p:spPr>
          <a:xfrm>
            <a:off x="12246561" y="9040143"/>
            <a:ext cx="3901559" cy="519289"/>
          </a:xfrm>
          <a:prstGeom prst="rect">
            <a:avLst/>
          </a:prstGeom>
        </p:spPr>
        <p:txBody>
          <a:bodyPr/>
          <a:lstStyle/>
          <a:p>
            <a:fld id="{3E60CD5D-6B32-6D47-8E1A-24A211A8FE6A}" type="slidenum">
              <a:rPr lang="es-ES_tradnl" smtClean="0"/>
              <a:t>‹Nº›</a:t>
            </a:fld>
            <a:endParaRPr lang="es-ES_tradnl"/>
          </a:p>
        </p:txBody>
      </p:sp>
    </p:spTree>
    <p:extLst>
      <p:ext uri="{BB962C8B-B14F-4D97-AF65-F5344CB8AC3E}">
        <p14:creationId xmlns:p14="http://schemas.microsoft.com/office/powerpoint/2010/main" val="2890104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9301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300520" y="3029949"/>
            <a:ext cx="14739224" cy="2090702"/>
          </a:xfrm>
        </p:spPr>
        <p:txBody>
          <a:bodyPr/>
          <a:lstStyle/>
          <a:p>
            <a:r>
              <a:rPr lang="es-ES"/>
              <a:t>Haga clic para modificar el estilo de título del patrón</a:t>
            </a:r>
            <a:endParaRPr lang="es-BO"/>
          </a:p>
        </p:txBody>
      </p:sp>
      <p:sp>
        <p:nvSpPr>
          <p:cNvPr id="3" name="2 Subtítulo"/>
          <p:cNvSpPr>
            <a:spLocks noGrp="1"/>
          </p:cNvSpPr>
          <p:nvPr>
            <p:ph type="subTitle" idx="1"/>
          </p:nvPr>
        </p:nvSpPr>
        <p:spPr>
          <a:xfrm>
            <a:off x="2601040" y="5527040"/>
            <a:ext cx="12138184" cy="2492587"/>
          </a:xfrm>
        </p:spPr>
        <p:txBody>
          <a:bodyPr/>
          <a:lstStyle>
            <a:lvl1pPr marL="0" indent="0" algn="ctr">
              <a:buNone/>
              <a:defRPr>
                <a:solidFill>
                  <a:schemeClr val="tx1">
                    <a:tint val="75000"/>
                  </a:schemeClr>
                </a:solidFill>
              </a:defRPr>
            </a:lvl1pPr>
            <a:lvl2pPr marL="650029" indent="0" algn="ctr">
              <a:buNone/>
              <a:defRPr>
                <a:solidFill>
                  <a:schemeClr val="tx1">
                    <a:tint val="75000"/>
                  </a:schemeClr>
                </a:solidFill>
              </a:defRPr>
            </a:lvl2pPr>
            <a:lvl3pPr marL="1300059" indent="0" algn="ctr">
              <a:buNone/>
              <a:defRPr>
                <a:solidFill>
                  <a:schemeClr val="tx1">
                    <a:tint val="75000"/>
                  </a:schemeClr>
                </a:solidFill>
              </a:defRPr>
            </a:lvl3pPr>
            <a:lvl4pPr marL="1950092" indent="0" algn="ctr">
              <a:buNone/>
              <a:defRPr>
                <a:solidFill>
                  <a:schemeClr val="tx1">
                    <a:tint val="75000"/>
                  </a:schemeClr>
                </a:solidFill>
              </a:defRPr>
            </a:lvl4pPr>
            <a:lvl5pPr marL="2600122" indent="0" algn="ctr">
              <a:buNone/>
              <a:defRPr>
                <a:solidFill>
                  <a:schemeClr val="tx1">
                    <a:tint val="75000"/>
                  </a:schemeClr>
                </a:solidFill>
              </a:defRPr>
            </a:lvl5pPr>
            <a:lvl6pPr marL="3250151" indent="0" algn="ctr">
              <a:buNone/>
              <a:defRPr>
                <a:solidFill>
                  <a:schemeClr val="tx1">
                    <a:tint val="75000"/>
                  </a:schemeClr>
                </a:solidFill>
              </a:defRPr>
            </a:lvl6pPr>
            <a:lvl7pPr marL="3900184" indent="0" algn="ctr">
              <a:buNone/>
              <a:defRPr>
                <a:solidFill>
                  <a:schemeClr val="tx1">
                    <a:tint val="75000"/>
                  </a:schemeClr>
                </a:solidFill>
              </a:defRPr>
            </a:lvl7pPr>
            <a:lvl8pPr marL="4550209" indent="0" algn="ctr">
              <a:buNone/>
              <a:defRPr>
                <a:solidFill>
                  <a:schemeClr val="tx1">
                    <a:tint val="75000"/>
                  </a:schemeClr>
                </a:solidFill>
              </a:defRPr>
            </a:lvl8pPr>
            <a:lvl9pPr marL="5200243" indent="0" algn="ctr">
              <a:buNone/>
              <a:defRPr>
                <a:solidFill>
                  <a:schemeClr val="tx1">
                    <a:tint val="75000"/>
                  </a:schemeClr>
                </a:solidFill>
              </a:defRPr>
            </a:lvl9pPr>
          </a:lstStyle>
          <a:p>
            <a:r>
              <a:rPr lang="es-ES"/>
              <a:t>Haga clic para modificar el estilo de subtítulo del patrón</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1E11B1AF-E660-4A27-BEF7-66457C115562}" type="datetime1">
              <a:rPr lang="es-BO" smtClean="0"/>
              <a:t>16/1/2022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33E7095F-C2D4-481C-83EE-FFBD9688AC08}" type="slidenum">
              <a:rPr lang="en-US"/>
              <a:pPr>
                <a:defRPr/>
              </a:pPr>
              <a:t>‹Nº›</a:t>
            </a:fld>
            <a:endParaRPr lang="en-US" dirty="0"/>
          </a:p>
        </p:txBody>
      </p:sp>
    </p:spTree>
    <p:extLst>
      <p:ext uri="{BB962C8B-B14F-4D97-AF65-F5344CB8AC3E}">
        <p14:creationId xmlns:p14="http://schemas.microsoft.com/office/powerpoint/2010/main" val="6863640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3C4C9C09-B748-48D5-A933-734F79AC14E2}" type="datetime1">
              <a:rPr lang="es-BO" smtClean="0"/>
              <a:t>16/1/2022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E456835B-06E9-48EF-8EED-B736E71AC3AB}" type="slidenum">
              <a:rPr lang="en-US"/>
              <a:pPr>
                <a:defRPr/>
              </a:pPr>
              <a:t>‹Nº›</a:t>
            </a:fld>
            <a:endParaRPr lang="en-US" dirty="0"/>
          </a:p>
        </p:txBody>
      </p:sp>
    </p:spTree>
    <p:extLst>
      <p:ext uri="{BB962C8B-B14F-4D97-AF65-F5344CB8AC3E}">
        <p14:creationId xmlns:p14="http://schemas.microsoft.com/office/powerpoint/2010/main" val="3234562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369761" y="6267610"/>
            <a:ext cx="14739224" cy="1937173"/>
          </a:xfrm>
        </p:spPr>
        <p:txBody>
          <a:bodyPr anchor="t"/>
          <a:lstStyle>
            <a:lvl1pPr algn="l">
              <a:defRPr sz="5689" b="1" cap="all"/>
            </a:lvl1pPr>
          </a:lstStyle>
          <a:p>
            <a:r>
              <a:rPr lang="es-ES"/>
              <a:t>Haga clic para modificar el estilo de título del patrón</a:t>
            </a:r>
            <a:endParaRPr lang="es-BO"/>
          </a:p>
        </p:txBody>
      </p:sp>
      <p:sp>
        <p:nvSpPr>
          <p:cNvPr id="3" name="2 Marcador de texto"/>
          <p:cNvSpPr>
            <a:spLocks noGrp="1"/>
          </p:cNvSpPr>
          <p:nvPr>
            <p:ph type="body" idx="1"/>
          </p:nvPr>
        </p:nvSpPr>
        <p:spPr>
          <a:xfrm>
            <a:off x="1369761" y="4134005"/>
            <a:ext cx="14739224" cy="2133599"/>
          </a:xfrm>
        </p:spPr>
        <p:txBody>
          <a:bodyPr anchor="b"/>
          <a:lstStyle>
            <a:lvl1pPr marL="0" indent="0">
              <a:buNone/>
              <a:defRPr sz="2844">
                <a:solidFill>
                  <a:schemeClr val="tx1">
                    <a:tint val="75000"/>
                  </a:schemeClr>
                </a:solidFill>
              </a:defRPr>
            </a:lvl1pPr>
            <a:lvl2pPr marL="650029" indent="0">
              <a:buNone/>
              <a:defRPr sz="2560">
                <a:solidFill>
                  <a:schemeClr val="tx1">
                    <a:tint val="75000"/>
                  </a:schemeClr>
                </a:solidFill>
              </a:defRPr>
            </a:lvl2pPr>
            <a:lvl3pPr marL="1300059" indent="0">
              <a:buNone/>
              <a:defRPr sz="2276">
                <a:solidFill>
                  <a:schemeClr val="tx1">
                    <a:tint val="75000"/>
                  </a:schemeClr>
                </a:solidFill>
              </a:defRPr>
            </a:lvl3pPr>
            <a:lvl4pPr marL="1950092" indent="0">
              <a:buNone/>
              <a:defRPr sz="1991">
                <a:solidFill>
                  <a:schemeClr val="tx1">
                    <a:tint val="75000"/>
                  </a:schemeClr>
                </a:solidFill>
              </a:defRPr>
            </a:lvl4pPr>
            <a:lvl5pPr marL="2600122" indent="0">
              <a:buNone/>
              <a:defRPr sz="1991">
                <a:solidFill>
                  <a:schemeClr val="tx1">
                    <a:tint val="75000"/>
                  </a:schemeClr>
                </a:solidFill>
              </a:defRPr>
            </a:lvl5pPr>
            <a:lvl6pPr marL="3250151" indent="0">
              <a:buNone/>
              <a:defRPr sz="1991">
                <a:solidFill>
                  <a:schemeClr val="tx1">
                    <a:tint val="75000"/>
                  </a:schemeClr>
                </a:solidFill>
              </a:defRPr>
            </a:lvl6pPr>
            <a:lvl7pPr marL="3900184" indent="0">
              <a:buNone/>
              <a:defRPr sz="1991">
                <a:solidFill>
                  <a:schemeClr val="tx1">
                    <a:tint val="75000"/>
                  </a:schemeClr>
                </a:solidFill>
              </a:defRPr>
            </a:lvl7pPr>
            <a:lvl8pPr marL="4550209" indent="0">
              <a:buNone/>
              <a:defRPr sz="1991">
                <a:solidFill>
                  <a:schemeClr val="tx1">
                    <a:tint val="75000"/>
                  </a:schemeClr>
                </a:solidFill>
              </a:defRPr>
            </a:lvl8pPr>
            <a:lvl9pPr marL="5200243" indent="0">
              <a:buNone/>
              <a:defRPr sz="1991">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0BBEC41E-824D-4168-A4BF-58B33498A46D}" type="datetime1">
              <a:rPr lang="es-BO" smtClean="0"/>
              <a:t>16/1/2022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F5CF890C-2B5C-47AF-A9EB-83343203519E}" type="slidenum">
              <a:rPr lang="en-US"/>
              <a:pPr>
                <a:defRPr/>
              </a:pPr>
              <a:t>‹Nº›</a:t>
            </a:fld>
            <a:endParaRPr lang="en-US" dirty="0"/>
          </a:p>
        </p:txBody>
      </p:sp>
    </p:spTree>
    <p:extLst>
      <p:ext uri="{BB962C8B-B14F-4D97-AF65-F5344CB8AC3E}">
        <p14:creationId xmlns:p14="http://schemas.microsoft.com/office/powerpoint/2010/main" val="20757239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contenido"/>
          <p:cNvSpPr>
            <a:spLocks noGrp="1"/>
          </p:cNvSpPr>
          <p:nvPr>
            <p:ph sz="half" idx="1"/>
          </p:nvPr>
        </p:nvSpPr>
        <p:spPr>
          <a:xfrm>
            <a:off x="867013" y="2275859"/>
            <a:ext cx="7658616" cy="6436925"/>
          </a:xfrm>
        </p:spPr>
        <p:txBody>
          <a:bodyPr/>
          <a:lstStyle>
            <a:lvl1pPr>
              <a:defRPr sz="3982"/>
            </a:lvl1pPr>
            <a:lvl2pPr>
              <a:defRPr sz="3413"/>
            </a:lvl2pPr>
            <a:lvl3pPr>
              <a:defRPr sz="2844"/>
            </a:lvl3pPr>
            <a:lvl4pPr>
              <a:defRPr sz="2560"/>
            </a:lvl4pPr>
            <a:lvl5pPr>
              <a:defRPr sz="2560"/>
            </a:lvl5pPr>
            <a:lvl6pPr>
              <a:defRPr sz="2560"/>
            </a:lvl6pPr>
            <a:lvl7pPr>
              <a:defRPr sz="2560"/>
            </a:lvl7pPr>
            <a:lvl8pPr>
              <a:defRPr sz="2560"/>
            </a:lvl8pPr>
            <a:lvl9pPr>
              <a:defRPr sz="256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contenido"/>
          <p:cNvSpPr>
            <a:spLocks noGrp="1"/>
          </p:cNvSpPr>
          <p:nvPr>
            <p:ph sz="half" idx="2"/>
          </p:nvPr>
        </p:nvSpPr>
        <p:spPr>
          <a:xfrm>
            <a:off x="8814634" y="2275859"/>
            <a:ext cx="7658616" cy="6436925"/>
          </a:xfrm>
        </p:spPr>
        <p:txBody>
          <a:bodyPr/>
          <a:lstStyle>
            <a:lvl1pPr>
              <a:defRPr sz="3982"/>
            </a:lvl1pPr>
            <a:lvl2pPr>
              <a:defRPr sz="3413"/>
            </a:lvl2pPr>
            <a:lvl3pPr>
              <a:defRPr sz="2844"/>
            </a:lvl3pPr>
            <a:lvl4pPr>
              <a:defRPr sz="2560"/>
            </a:lvl4pPr>
            <a:lvl5pPr>
              <a:defRPr sz="2560"/>
            </a:lvl5pPr>
            <a:lvl6pPr>
              <a:defRPr sz="2560"/>
            </a:lvl6pPr>
            <a:lvl7pPr>
              <a:defRPr sz="2560"/>
            </a:lvl7pPr>
            <a:lvl8pPr>
              <a:defRPr sz="2560"/>
            </a:lvl8pPr>
            <a:lvl9pPr>
              <a:defRPr sz="256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CC4E8B0C-AAC7-4DB3-A3F1-6E3B60E139F1}" type="datetime1">
              <a:rPr lang="es-BO" smtClean="0"/>
              <a:t>16/1/2022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C442C03C-11CF-4DE6-8343-B39CA0DE2DB8}" type="slidenum">
              <a:rPr lang="en-US"/>
              <a:pPr>
                <a:defRPr/>
              </a:pPr>
              <a:t>‹Nº›</a:t>
            </a:fld>
            <a:endParaRPr lang="en-US" dirty="0"/>
          </a:p>
        </p:txBody>
      </p:sp>
    </p:spTree>
    <p:extLst>
      <p:ext uri="{BB962C8B-B14F-4D97-AF65-F5344CB8AC3E}">
        <p14:creationId xmlns:p14="http://schemas.microsoft.com/office/powerpoint/2010/main" val="17439386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BO"/>
          </a:p>
        </p:txBody>
      </p:sp>
      <p:sp>
        <p:nvSpPr>
          <p:cNvPr id="3" name="2 Marcador de texto"/>
          <p:cNvSpPr>
            <a:spLocks noGrp="1"/>
          </p:cNvSpPr>
          <p:nvPr>
            <p:ph type="body" idx="1"/>
          </p:nvPr>
        </p:nvSpPr>
        <p:spPr>
          <a:xfrm>
            <a:off x="867014" y="2183272"/>
            <a:ext cx="7661627" cy="909884"/>
          </a:xfrm>
        </p:spPr>
        <p:txBody>
          <a:bodyPr anchor="b"/>
          <a:lstStyle>
            <a:lvl1pPr marL="0" indent="0">
              <a:buNone/>
              <a:defRPr sz="3413" b="1"/>
            </a:lvl1pPr>
            <a:lvl2pPr marL="650029" indent="0">
              <a:buNone/>
              <a:defRPr sz="2844" b="1"/>
            </a:lvl2pPr>
            <a:lvl3pPr marL="1300059" indent="0">
              <a:buNone/>
              <a:defRPr sz="2560" b="1"/>
            </a:lvl3pPr>
            <a:lvl4pPr marL="1950092" indent="0">
              <a:buNone/>
              <a:defRPr sz="2276" b="1"/>
            </a:lvl4pPr>
            <a:lvl5pPr marL="2600122" indent="0">
              <a:buNone/>
              <a:defRPr sz="2276" b="1"/>
            </a:lvl5pPr>
            <a:lvl6pPr marL="3250151" indent="0">
              <a:buNone/>
              <a:defRPr sz="2276" b="1"/>
            </a:lvl6pPr>
            <a:lvl7pPr marL="3900184" indent="0">
              <a:buNone/>
              <a:defRPr sz="2276" b="1"/>
            </a:lvl7pPr>
            <a:lvl8pPr marL="4550209" indent="0">
              <a:buNone/>
              <a:defRPr sz="2276" b="1"/>
            </a:lvl8pPr>
            <a:lvl9pPr marL="5200243" indent="0">
              <a:buNone/>
              <a:defRPr sz="2276" b="1"/>
            </a:lvl9pPr>
          </a:lstStyle>
          <a:p>
            <a:pPr lvl="0"/>
            <a:r>
              <a:rPr lang="es-ES"/>
              <a:t>Haga clic para modificar el estilo de texto del patrón</a:t>
            </a:r>
          </a:p>
        </p:txBody>
      </p:sp>
      <p:sp>
        <p:nvSpPr>
          <p:cNvPr id="4" name="3 Marcador de contenido"/>
          <p:cNvSpPr>
            <a:spLocks noGrp="1"/>
          </p:cNvSpPr>
          <p:nvPr>
            <p:ph sz="half" idx="2"/>
          </p:nvPr>
        </p:nvSpPr>
        <p:spPr>
          <a:xfrm>
            <a:off x="867014" y="3093155"/>
            <a:ext cx="7661627" cy="5619610"/>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5" name="4 Marcador de texto"/>
          <p:cNvSpPr>
            <a:spLocks noGrp="1"/>
          </p:cNvSpPr>
          <p:nvPr>
            <p:ph type="body" sz="quarter" idx="3"/>
          </p:nvPr>
        </p:nvSpPr>
        <p:spPr>
          <a:xfrm>
            <a:off x="8808621" y="2183272"/>
            <a:ext cx="7664637" cy="909884"/>
          </a:xfrm>
        </p:spPr>
        <p:txBody>
          <a:bodyPr anchor="b"/>
          <a:lstStyle>
            <a:lvl1pPr marL="0" indent="0">
              <a:buNone/>
              <a:defRPr sz="3413" b="1"/>
            </a:lvl1pPr>
            <a:lvl2pPr marL="650029" indent="0">
              <a:buNone/>
              <a:defRPr sz="2844" b="1"/>
            </a:lvl2pPr>
            <a:lvl3pPr marL="1300059" indent="0">
              <a:buNone/>
              <a:defRPr sz="2560" b="1"/>
            </a:lvl3pPr>
            <a:lvl4pPr marL="1950092" indent="0">
              <a:buNone/>
              <a:defRPr sz="2276" b="1"/>
            </a:lvl4pPr>
            <a:lvl5pPr marL="2600122" indent="0">
              <a:buNone/>
              <a:defRPr sz="2276" b="1"/>
            </a:lvl5pPr>
            <a:lvl6pPr marL="3250151" indent="0">
              <a:buNone/>
              <a:defRPr sz="2276" b="1"/>
            </a:lvl6pPr>
            <a:lvl7pPr marL="3900184" indent="0">
              <a:buNone/>
              <a:defRPr sz="2276" b="1"/>
            </a:lvl7pPr>
            <a:lvl8pPr marL="4550209" indent="0">
              <a:buNone/>
              <a:defRPr sz="2276" b="1"/>
            </a:lvl8pPr>
            <a:lvl9pPr marL="5200243" indent="0">
              <a:buNone/>
              <a:defRPr sz="2276" b="1"/>
            </a:lvl9pPr>
          </a:lstStyle>
          <a:p>
            <a:pPr lvl="0"/>
            <a:r>
              <a:rPr lang="es-ES"/>
              <a:t>Haga clic para modificar el estilo de texto del patrón</a:t>
            </a:r>
          </a:p>
        </p:txBody>
      </p:sp>
      <p:sp>
        <p:nvSpPr>
          <p:cNvPr id="6" name="5 Marcador de contenido"/>
          <p:cNvSpPr>
            <a:spLocks noGrp="1"/>
          </p:cNvSpPr>
          <p:nvPr>
            <p:ph sz="quarter" idx="4"/>
          </p:nvPr>
        </p:nvSpPr>
        <p:spPr>
          <a:xfrm>
            <a:off x="8808621" y="3093155"/>
            <a:ext cx="7664637" cy="5619610"/>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7" name="6 Marcador de fecha"/>
          <p:cNvSpPr>
            <a:spLocks noGrp="1"/>
          </p:cNvSpPr>
          <p:nvPr>
            <p:ph type="dt" sz="half" idx="10"/>
          </p:nvPr>
        </p:nvSpPr>
        <p:spPr/>
        <p:txBody>
          <a:bodyPr/>
          <a:lstStyle>
            <a:lvl1pPr>
              <a:defRPr>
                <a:latin typeface="Arial" pitchFamily="34" charset="0"/>
              </a:defRPr>
            </a:lvl1pPr>
          </a:lstStyle>
          <a:p>
            <a:pPr>
              <a:defRPr/>
            </a:pPr>
            <a:fld id="{EA1BA515-E08F-4F6A-BB96-2FFB22569B48}" type="datetime1">
              <a:rPr lang="es-BO" smtClean="0"/>
              <a:t>16/1/2022</a:t>
            </a:fld>
            <a:endParaRPr lang="en-US" dirty="0"/>
          </a:p>
        </p:txBody>
      </p:sp>
      <p:sp>
        <p:nvSpPr>
          <p:cNvPr id="8" name="7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9" name="8 Marcador de número de diapositiva"/>
          <p:cNvSpPr>
            <a:spLocks noGrp="1"/>
          </p:cNvSpPr>
          <p:nvPr>
            <p:ph type="sldNum" sz="quarter" idx="12"/>
          </p:nvPr>
        </p:nvSpPr>
        <p:spPr/>
        <p:txBody>
          <a:bodyPr/>
          <a:lstStyle>
            <a:lvl1pPr>
              <a:defRPr>
                <a:latin typeface="Arial" pitchFamily="34" charset="0"/>
              </a:defRPr>
            </a:lvl1pPr>
          </a:lstStyle>
          <a:p>
            <a:pPr>
              <a:defRPr/>
            </a:pPr>
            <a:fld id="{CEB1E4FE-E15D-494C-B29D-65ED7DE20BC3}" type="slidenum">
              <a:rPr lang="en-US"/>
              <a:pPr>
                <a:defRPr/>
              </a:pPr>
              <a:t>‹Nº›</a:t>
            </a:fld>
            <a:endParaRPr lang="en-US" dirty="0"/>
          </a:p>
        </p:txBody>
      </p:sp>
    </p:spTree>
    <p:extLst>
      <p:ext uri="{BB962C8B-B14F-4D97-AF65-F5344CB8AC3E}">
        <p14:creationId xmlns:p14="http://schemas.microsoft.com/office/powerpoint/2010/main" val="2281179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fecha"/>
          <p:cNvSpPr>
            <a:spLocks noGrp="1"/>
          </p:cNvSpPr>
          <p:nvPr>
            <p:ph type="dt" sz="half" idx="10"/>
          </p:nvPr>
        </p:nvSpPr>
        <p:spPr/>
        <p:txBody>
          <a:bodyPr/>
          <a:lstStyle>
            <a:lvl1pPr>
              <a:defRPr>
                <a:latin typeface="Arial" pitchFamily="34" charset="0"/>
              </a:defRPr>
            </a:lvl1pPr>
          </a:lstStyle>
          <a:p>
            <a:pPr>
              <a:defRPr/>
            </a:pPr>
            <a:fld id="{F2AF2F48-0BBD-447A-B952-7105AD29930B}" type="datetime1">
              <a:rPr lang="es-BO" smtClean="0"/>
              <a:t>16/1/2022</a:t>
            </a:fld>
            <a:endParaRPr lang="en-US" dirty="0"/>
          </a:p>
        </p:txBody>
      </p:sp>
      <p:sp>
        <p:nvSpPr>
          <p:cNvPr id="4" name="3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5" name="4 Marcador de número de diapositiva"/>
          <p:cNvSpPr>
            <a:spLocks noGrp="1"/>
          </p:cNvSpPr>
          <p:nvPr>
            <p:ph type="sldNum" sz="quarter" idx="12"/>
          </p:nvPr>
        </p:nvSpPr>
        <p:spPr/>
        <p:txBody>
          <a:bodyPr/>
          <a:lstStyle>
            <a:lvl1pPr>
              <a:defRPr>
                <a:latin typeface="Arial" pitchFamily="34" charset="0"/>
              </a:defRPr>
            </a:lvl1pPr>
          </a:lstStyle>
          <a:p>
            <a:pPr>
              <a:defRPr/>
            </a:pPr>
            <a:fld id="{B88290EF-0BB7-48AB-8565-2C0ABAD30845}" type="slidenum">
              <a:rPr lang="en-US"/>
              <a:pPr>
                <a:defRPr/>
              </a:pPr>
              <a:t>‹Nº›</a:t>
            </a:fld>
            <a:endParaRPr lang="en-US" dirty="0"/>
          </a:p>
        </p:txBody>
      </p:sp>
    </p:spTree>
    <p:extLst>
      <p:ext uri="{BB962C8B-B14F-4D97-AF65-F5344CB8AC3E}">
        <p14:creationId xmlns:p14="http://schemas.microsoft.com/office/powerpoint/2010/main" val="1800992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atin typeface="Arial" pitchFamily="34" charset="0"/>
              </a:defRPr>
            </a:lvl1pPr>
          </a:lstStyle>
          <a:p>
            <a:pPr>
              <a:defRPr/>
            </a:pPr>
            <a:fld id="{F8BB2D91-8676-494C-A897-CEEB3768134E}" type="datetime1">
              <a:rPr lang="es-BO" smtClean="0"/>
              <a:t>16/1/2022</a:t>
            </a:fld>
            <a:endParaRPr lang="en-US" dirty="0"/>
          </a:p>
        </p:txBody>
      </p:sp>
      <p:sp>
        <p:nvSpPr>
          <p:cNvPr id="3" name="2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4" name="3 Marcador de número de diapositiva"/>
          <p:cNvSpPr>
            <a:spLocks noGrp="1"/>
          </p:cNvSpPr>
          <p:nvPr>
            <p:ph type="sldNum" sz="quarter" idx="12"/>
          </p:nvPr>
        </p:nvSpPr>
        <p:spPr/>
        <p:txBody>
          <a:bodyPr/>
          <a:lstStyle>
            <a:lvl1pPr>
              <a:defRPr>
                <a:latin typeface="Arial" pitchFamily="34" charset="0"/>
              </a:defRPr>
            </a:lvl1pPr>
          </a:lstStyle>
          <a:p>
            <a:pPr>
              <a:defRPr/>
            </a:pPr>
            <a:fld id="{C9634AB2-D38C-4E71-B8DF-5C010D841BBF}" type="slidenum">
              <a:rPr lang="en-US"/>
              <a:pPr>
                <a:defRPr/>
              </a:pPr>
              <a:t>‹Nº›</a:t>
            </a:fld>
            <a:endParaRPr lang="en-US" dirty="0"/>
          </a:p>
        </p:txBody>
      </p:sp>
    </p:spTree>
    <p:extLst>
      <p:ext uri="{BB962C8B-B14F-4D97-AF65-F5344CB8AC3E}">
        <p14:creationId xmlns:p14="http://schemas.microsoft.com/office/powerpoint/2010/main" val="22233747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867017" y="388338"/>
            <a:ext cx="5704827" cy="1652693"/>
          </a:xfrm>
        </p:spPr>
        <p:txBody>
          <a:bodyPr anchor="b"/>
          <a:lstStyle>
            <a:lvl1pPr algn="l">
              <a:defRPr sz="2844" b="1"/>
            </a:lvl1pPr>
          </a:lstStyle>
          <a:p>
            <a:r>
              <a:rPr lang="es-ES"/>
              <a:t>Haga clic para modificar el estilo de título del patrón</a:t>
            </a:r>
            <a:endParaRPr lang="es-BO"/>
          </a:p>
        </p:txBody>
      </p:sp>
      <p:sp>
        <p:nvSpPr>
          <p:cNvPr id="3" name="2 Marcador de contenido"/>
          <p:cNvSpPr>
            <a:spLocks noGrp="1"/>
          </p:cNvSpPr>
          <p:nvPr>
            <p:ph idx="1"/>
          </p:nvPr>
        </p:nvSpPr>
        <p:spPr>
          <a:xfrm>
            <a:off x="6779561" y="388357"/>
            <a:ext cx="9693689" cy="8324427"/>
          </a:xfr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texto"/>
          <p:cNvSpPr>
            <a:spLocks noGrp="1"/>
          </p:cNvSpPr>
          <p:nvPr>
            <p:ph type="body" sz="half" idx="2"/>
          </p:nvPr>
        </p:nvSpPr>
        <p:spPr>
          <a:xfrm>
            <a:off x="867017" y="2041036"/>
            <a:ext cx="5704827" cy="6671734"/>
          </a:xfrm>
        </p:spPr>
        <p:txBody>
          <a:bodyPr/>
          <a:lstStyle>
            <a:lvl1pPr marL="0" indent="0">
              <a:buNone/>
              <a:defRPr sz="1991"/>
            </a:lvl1pPr>
            <a:lvl2pPr marL="650029" indent="0">
              <a:buNone/>
              <a:defRPr sz="1707"/>
            </a:lvl2pPr>
            <a:lvl3pPr marL="1300059" indent="0">
              <a:buNone/>
              <a:defRPr sz="1422"/>
            </a:lvl3pPr>
            <a:lvl4pPr marL="1950092" indent="0">
              <a:buNone/>
              <a:defRPr sz="1280"/>
            </a:lvl4pPr>
            <a:lvl5pPr marL="2600122" indent="0">
              <a:buNone/>
              <a:defRPr sz="1280"/>
            </a:lvl5pPr>
            <a:lvl6pPr marL="3250151" indent="0">
              <a:buNone/>
              <a:defRPr sz="1280"/>
            </a:lvl6pPr>
            <a:lvl7pPr marL="3900184" indent="0">
              <a:buNone/>
              <a:defRPr sz="1280"/>
            </a:lvl7pPr>
            <a:lvl8pPr marL="4550209" indent="0">
              <a:buNone/>
              <a:defRPr sz="1280"/>
            </a:lvl8pPr>
            <a:lvl9pPr marL="5200243" indent="0">
              <a:buNone/>
              <a:defRPr sz="128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644DF173-4A8D-4AF5-A618-31E5DE302283}" type="datetime1">
              <a:rPr lang="es-BO" smtClean="0"/>
              <a:t>16/1/2022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F768D86B-D74C-4A4E-9582-93C04C5237C4}" type="slidenum">
              <a:rPr lang="en-US"/>
              <a:pPr>
                <a:defRPr/>
              </a:pPr>
              <a:t>‹Nº›</a:t>
            </a:fld>
            <a:endParaRPr lang="en-US" dirty="0"/>
          </a:p>
        </p:txBody>
      </p:sp>
    </p:spTree>
    <p:extLst>
      <p:ext uri="{BB962C8B-B14F-4D97-AF65-F5344CB8AC3E}">
        <p14:creationId xmlns:p14="http://schemas.microsoft.com/office/powerpoint/2010/main" val="33372705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398812" y="6827520"/>
            <a:ext cx="10404158" cy="806027"/>
          </a:xfrm>
        </p:spPr>
        <p:txBody>
          <a:bodyPr anchor="b"/>
          <a:lstStyle>
            <a:lvl1pPr algn="l">
              <a:defRPr sz="2844" b="1"/>
            </a:lvl1pPr>
          </a:lstStyle>
          <a:p>
            <a:r>
              <a:rPr lang="es-ES"/>
              <a:t>Haga clic para modificar el estilo de título del patrón</a:t>
            </a:r>
            <a:endParaRPr lang="es-BO"/>
          </a:p>
        </p:txBody>
      </p:sp>
      <p:sp>
        <p:nvSpPr>
          <p:cNvPr id="3" name="2 Marcador de posición de imagen"/>
          <p:cNvSpPr>
            <a:spLocks noGrp="1"/>
          </p:cNvSpPr>
          <p:nvPr>
            <p:ph type="pic" idx="1"/>
          </p:nvPr>
        </p:nvSpPr>
        <p:spPr>
          <a:xfrm>
            <a:off x="3398812" y="871502"/>
            <a:ext cx="10404158" cy="5852160"/>
          </a:xfrm>
        </p:spPr>
        <p:txBody>
          <a:bodyPr rtlCol="0">
            <a:normAutofit/>
          </a:bodyPr>
          <a:lstStyle>
            <a:lvl1pPr marL="0" indent="0">
              <a:buNone/>
              <a:defRPr sz="4551"/>
            </a:lvl1pPr>
            <a:lvl2pPr marL="650029" indent="0">
              <a:buNone/>
              <a:defRPr sz="3982"/>
            </a:lvl2pPr>
            <a:lvl3pPr marL="1300059" indent="0">
              <a:buNone/>
              <a:defRPr sz="3413"/>
            </a:lvl3pPr>
            <a:lvl4pPr marL="1950092" indent="0">
              <a:buNone/>
              <a:defRPr sz="2844"/>
            </a:lvl4pPr>
            <a:lvl5pPr marL="2600122" indent="0">
              <a:buNone/>
              <a:defRPr sz="2844"/>
            </a:lvl5pPr>
            <a:lvl6pPr marL="3250151" indent="0">
              <a:buNone/>
              <a:defRPr sz="2844"/>
            </a:lvl6pPr>
            <a:lvl7pPr marL="3900184" indent="0">
              <a:buNone/>
              <a:defRPr sz="2844"/>
            </a:lvl7pPr>
            <a:lvl8pPr marL="4550209" indent="0">
              <a:buNone/>
              <a:defRPr sz="2844"/>
            </a:lvl8pPr>
            <a:lvl9pPr marL="5200243" indent="0">
              <a:buNone/>
              <a:defRPr sz="2844"/>
            </a:lvl9pPr>
          </a:lstStyle>
          <a:p>
            <a:pPr lvl="0"/>
            <a:endParaRPr lang="es-BO" noProof="0" dirty="0"/>
          </a:p>
        </p:txBody>
      </p:sp>
      <p:sp>
        <p:nvSpPr>
          <p:cNvPr id="4" name="3 Marcador de texto"/>
          <p:cNvSpPr>
            <a:spLocks noGrp="1"/>
          </p:cNvSpPr>
          <p:nvPr>
            <p:ph type="body" sz="half" idx="2"/>
          </p:nvPr>
        </p:nvSpPr>
        <p:spPr>
          <a:xfrm>
            <a:off x="3398812" y="7633547"/>
            <a:ext cx="10404158" cy="1144693"/>
          </a:xfrm>
        </p:spPr>
        <p:txBody>
          <a:bodyPr/>
          <a:lstStyle>
            <a:lvl1pPr marL="0" indent="0">
              <a:buNone/>
              <a:defRPr sz="1991"/>
            </a:lvl1pPr>
            <a:lvl2pPr marL="650029" indent="0">
              <a:buNone/>
              <a:defRPr sz="1707"/>
            </a:lvl2pPr>
            <a:lvl3pPr marL="1300059" indent="0">
              <a:buNone/>
              <a:defRPr sz="1422"/>
            </a:lvl3pPr>
            <a:lvl4pPr marL="1950092" indent="0">
              <a:buNone/>
              <a:defRPr sz="1280"/>
            </a:lvl4pPr>
            <a:lvl5pPr marL="2600122" indent="0">
              <a:buNone/>
              <a:defRPr sz="1280"/>
            </a:lvl5pPr>
            <a:lvl6pPr marL="3250151" indent="0">
              <a:buNone/>
              <a:defRPr sz="1280"/>
            </a:lvl6pPr>
            <a:lvl7pPr marL="3900184" indent="0">
              <a:buNone/>
              <a:defRPr sz="1280"/>
            </a:lvl7pPr>
            <a:lvl8pPr marL="4550209" indent="0">
              <a:buNone/>
              <a:defRPr sz="1280"/>
            </a:lvl8pPr>
            <a:lvl9pPr marL="5200243" indent="0">
              <a:buNone/>
              <a:defRPr sz="128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atin typeface="Arial" pitchFamily="34" charset="0"/>
              </a:defRPr>
            </a:lvl1pPr>
          </a:lstStyle>
          <a:p>
            <a:pPr>
              <a:defRPr/>
            </a:pPr>
            <a:fld id="{A2D1241D-5561-428C-8290-C2ED828BED8F}" type="datetime1">
              <a:rPr lang="es-BO" smtClean="0"/>
              <a:t>16/1/2022</a:t>
            </a:fld>
            <a:endParaRPr lang="en-US" dirty="0"/>
          </a:p>
        </p:txBody>
      </p:sp>
      <p:sp>
        <p:nvSpPr>
          <p:cNvPr id="6" name="5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7" name="6 Marcador de número de diapositiva"/>
          <p:cNvSpPr>
            <a:spLocks noGrp="1"/>
          </p:cNvSpPr>
          <p:nvPr>
            <p:ph type="sldNum" sz="quarter" idx="12"/>
          </p:nvPr>
        </p:nvSpPr>
        <p:spPr/>
        <p:txBody>
          <a:bodyPr/>
          <a:lstStyle>
            <a:lvl1pPr>
              <a:defRPr>
                <a:latin typeface="Arial" pitchFamily="34" charset="0"/>
              </a:defRPr>
            </a:lvl1pPr>
          </a:lstStyle>
          <a:p>
            <a:pPr>
              <a:defRPr/>
            </a:pPr>
            <a:fld id="{AC620479-B12E-4E2B-848C-A409F9CDB6FC}" type="slidenum">
              <a:rPr lang="en-US"/>
              <a:pPr>
                <a:defRPr/>
              </a:pPr>
              <a:t>‹Nº›</a:t>
            </a:fld>
            <a:endParaRPr lang="en-US" dirty="0"/>
          </a:p>
        </p:txBody>
      </p:sp>
    </p:spTree>
    <p:extLst>
      <p:ext uri="{BB962C8B-B14F-4D97-AF65-F5344CB8AC3E}">
        <p14:creationId xmlns:p14="http://schemas.microsoft.com/office/powerpoint/2010/main" val="694441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927813" y="1333460"/>
            <a:ext cx="6083100" cy="2834248"/>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7370156" y="2155247"/>
            <a:ext cx="178509" cy="1804646"/>
          </a:xfrm>
          <a:prstGeom prst="rect">
            <a:avLst/>
          </a:prstGeom>
          <a:ln w="12700">
            <a:miter lim="400000"/>
          </a:ln>
        </p:spPr>
      </p:pic>
      <p:sp>
        <p:nvSpPr>
          <p:cNvPr id="108" name="You"/>
          <p:cNvSpPr txBox="1"/>
          <p:nvPr/>
        </p:nvSpPr>
        <p:spPr>
          <a:xfrm>
            <a:off x="7907907" y="3057570"/>
            <a:ext cx="7082075"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sz="4800" dirty="0"/>
              <a:t>You</a:t>
            </a:r>
          </a:p>
        </p:txBody>
      </p:sp>
      <p:sp>
        <p:nvSpPr>
          <p:cNvPr id="109" name="Thank"/>
          <p:cNvSpPr txBox="1"/>
          <p:nvPr/>
        </p:nvSpPr>
        <p:spPr>
          <a:xfrm>
            <a:off x="7847174" y="1945794"/>
            <a:ext cx="7345475"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sz="6000" dirty="0"/>
              <a:t>Thank</a:t>
            </a:r>
          </a:p>
        </p:txBody>
      </p:sp>
      <p:sp>
        <p:nvSpPr>
          <p:cNvPr id="7" name="Slide Number">
            <a:extLst>
              <a:ext uri="{FF2B5EF4-FFF2-40B4-BE49-F238E27FC236}">
                <a16:creationId xmlns:a16="http://schemas.microsoft.com/office/drawing/2014/main" id="{4D75C9F5-A1B9-4391-B78F-9DFD4DC172FA}"/>
              </a:ext>
            </a:extLst>
          </p:cNvPr>
          <p:cNvSpPr txBox="1">
            <a:spLocks noGrp="1"/>
          </p:cNvSpPr>
          <p:nvPr>
            <p:ph type="sldNum" sz="quarter" idx="2"/>
          </p:nvPr>
        </p:nvSpPr>
        <p:spPr>
          <a:xfrm>
            <a:off x="927812" y="9022927"/>
            <a:ext cx="357470" cy="318036"/>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BO"/>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DEF07443-7AD9-49D1-A386-B299CACC4D79}" type="datetime1">
              <a:rPr lang="es-BO" smtClean="0"/>
              <a:t>16/1/2022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06ECA860-1283-4B86-AF6C-39E5F6199D6F}" type="slidenum">
              <a:rPr lang="en-US"/>
              <a:pPr>
                <a:defRPr/>
              </a:pPr>
              <a:t>‹Nº›</a:t>
            </a:fld>
            <a:endParaRPr lang="en-US" dirty="0"/>
          </a:p>
        </p:txBody>
      </p:sp>
    </p:spTree>
    <p:extLst>
      <p:ext uri="{BB962C8B-B14F-4D97-AF65-F5344CB8AC3E}">
        <p14:creationId xmlns:p14="http://schemas.microsoft.com/office/powerpoint/2010/main" val="21028392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2571691" y="390615"/>
            <a:ext cx="3901559" cy="8322169"/>
          </a:xfrm>
        </p:spPr>
        <p:txBody>
          <a:bodyPr vert="eaVert"/>
          <a:lstStyle/>
          <a:p>
            <a:r>
              <a:rPr lang="es-ES"/>
              <a:t>Haga clic para modificar el estilo de título del patrón</a:t>
            </a:r>
            <a:endParaRPr lang="es-BO"/>
          </a:p>
        </p:txBody>
      </p:sp>
      <p:sp>
        <p:nvSpPr>
          <p:cNvPr id="3" name="2 Marcador de texto vertical"/>
          <p:cNvSpPr>
            <a:spLocks noGrp="1"/>
          </p:cNvSpPr>
          <p:nvPr>
            <p:ph type="body" orient="vert" idx="1"/>
          </p:nvPr>
        </p:nvSpPr>
        <p:spPr>
          <a:xfrm>
            <a:off x="867013" y="390615"/>
            <a:ext cx="11415673" cy="8322169"/>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4" name="3 Marcador de fecha"/>
          <p:cNvSpPr>
            <a:spLocks noGrp="1"/>
          </p:cNvSpPr>
          <p:nvPr>
            <p:ph type="dt" sz="half" idx="10"/>
          </p:nvPr>
        </p:nvSpPr>
        <p:spPr/>
        <p:txBody>
          <a:bodyPr/>
          <a:lstStyle>
            <a:lvl1pPr>
              <a:defRPr>
                <a:latin typeface="Arial" pitchFamily="34" charset="0"/>
              </a:defRPr>
            </a:lvl1pPr>
          </a:lstStyle>
          <a:p>
            <a:pPr>
              <a:defRPr/>
            </a:pPr>
            <a:fld id="{58EFAE5A-4E99-4334-9640-4CF38A575EFE}" type="datetime1">
              <a:rPr lang="es-BO" smtClean="0"/>
              <a:t>16/1/2022</a:t>
            </a:fld>
            <a:endParaRPr lang="en-US" dirty="0"/>
          </a:p>
        </p:txBody>
      </p:sp>
      <p:sp>
        <p:nvSpPr>
          <p:cNvPr id="5" name="4 Marcador de pie de página"/>
          <p:cNvSpPr>
            <a:spLocks noGrp="1"/>
          </p:cNvSpPr>
          <p:nvPr>
            <p:ph type="ftr" sz="quarter" idx="11"/>
          </p:nvPr>
        </p:nvSpPr>
        <p:spPr/>
        <p:txBody>
          <a:bodyPr/>
          <a:lstStyle>
            <a:lvl1pPr>
              <a:defRPr>
                <a:latin typeface="Arial" pitchFamily="34" charset="0"/>
              </a:defRPr>
            </a:lvl1pPr>
          </a:lstStyle>
          <a:p>
            <a:pPr>
              <a:defRPr/>
            </a:pPr>
            <a:r>
              <a:rPr lang="es-BO"/>
              <a:t>Modulo de capacitacion Esfera ' NDMA</a:t>
            </a:r>
            <a:endParaRPr lang="en-US"/>
          </a:p>
        </p:txBody>
      </p:sp>
      <p:sp>
        <p:nvSpPr>
          <p:cNvPr id="6" name="5 Marcador de número de diapositiva"/>
          <p:cNvSpPr>
            <a:spLocks noGrp="1"/>
          </p:cNvSpPr>
          <p:nvPr>
            <p:ph type="sldNum" sz="quarter" idx="12"/>
          </p:nvPr>
        </p:nvSpPr>
        <p:spPr/>
        <p:txBody>
          <a:bodyPr/>
          <a:lstStyle>
            <a:lvl1pPr>
              <a:defRPr>
                <a:latin typeface="Arial" pitchFamily="34" charset="0"/>
              </a:defRPr>
            </a:lvl1pPr>
          </a:lstStyle>
          <a:p>
            <a:pPr>
              <a:defRPr/>
            </a:pPr>
            <a:fld id="{D804DA37-C8AE-4438-8CBC-6FBC1B3A2E97}" type="slidenum">
              <a:rPr lang="en-US"/>
              <a:pPr>
                <a:defRPr/>
              </a:pPr>
              <a:t>‹Nº›</a:t>
            </a:fld>
            <a:endParaRPr lang="en-US" dirty="0"/>
          </a:p>
        </p:txBody>
      </p:sp>
    </p:spTree>
    <p:extLst>
      <p:ext uri="{BB962C8B-B14F-4D97-AF65-F5344CB8AC3E}">
        <p14:creationId xmlns:p14="http://schemas.microsoft.com/office/powerpoint/2010/main" val="4051117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94" y="3302296"/>
            <a:ext cx="13953494" cy="4831360"/>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 name="Title 1"/>
          <p:cNvSpPr>
            <a:spLocks noGrp="1"/>
          </p:cNvSpPr>
          <p:nvPr>
            <p:ph type="title"/>
          </p:nvPr>
        </p:nvSpPr>
        <p:spPr/>
        <p:txBody>
          <a:bodyPr/>
          <a:lstStyle/>
          <a:p>
            <a:r>
              <a:rPr lang="en-US"/>
              <a:t>Click to edit Master title style</a:t>
            </a:r>
          </a:p>
        </p:txBody>
      </p:sp>
      <p:sp>
        <p:nvSpPr>
          <p:cNvPr id="4" name="Slide Number"/>
          <p:cNvSpPr txBox="1">
            <a:spLocks noGrp="1"/>
          </p:cNvSpPr>
          <p:nvPr>
            <p:ph type="sldNum" sz="quarter" idx="10"/>
          </p:nvPr>
        </p:nvSpPr>
        <p:spPr>
          <a:xfrm>
            <a:off x="15756765" y="8809857"/>
            <a:ext cx="565966" cy="320604"/>
          </a:xfrm>
        </p:spPr>
        <p:txBody>
          <a:bodyPr/>
          <a:lstStyle>
            <a:lvl1pPr>
              <a:defRPr>
                <a:latin typeface="Arial" pitchFamily="34" charset="0"/>
              </a:defRPr>
            </a:lvl1pPr>
          </a:lstStyle>
          <a:p>
            <a:pPr>
              <a:defRPr/>
            </a:pPr>
            <a:fld id="{17AF2C50-6ECB-466B-ACDE-1D923294353F}" type="slidenum">
              <a:rPr/>
              <a:pPr>
                <a:defRPr/>
              </a:pPr>
              <a:t>‹Nº›</a:t>
            </a:fld>
            <a:endParaRPr dirty="0"/>
          </a:p>
        </p:txBody>
      </p:sp>
    </p:spTree>
    <p:extLst>
      <p:ext uri="{BB962C8B-B14F-4D97-AF65-F5344CB8AC3E}">
        <p14:creationId xmlns:p14="http://schemas.microsoft.com/office/powerpoint/2010/main" val="314395997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Body Layout">
    <p:spTree>
      <p:nvGrpSpPr>
        <p:cNvPr id="1" name=""/>
        <p:cNvGrpSpPr/>
        <p:nvPr/>
      </p:nvGrpSpPr>
      <p:grpSpPr>
        <a:xfrm>
          <a:off x="0" y="0"/>
          <a:ext cx="0" cy="0"/>
          <a:chOff x="0" y="0"/>
          <a:chExt cx="0" cy="0"/>
        </a:xfrm>
      </p:grpSpPr>
      <p:pic>
        <p:nvPicPr>
          <p:cNvPr id="4"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602141"/>
            <a:ext cx="17340263" cy="11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2"/>
          <p:cNvCxnSpPr/>
          <p:nvPr userDrawn="1"/>
        </p:nvCxnSpPr>
        <p:spPr>
          <a:xfrm>
            <a:off x="0" y="988907"/>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6" name="Picture 6" descr="Sphere-Project-Logo-Standard-No-Tagline-RGB.png"/>
          <p:cNvPicPr>
            <a:picLocks noChangeAspect="1"/>
          </p:cNvPicPr>
          <p:nvPr userDrawn="1"/>
        </p:nvPicPr>
        <p:blipFill>
          <a:blip r:embed="rId3">
            <a:extLst>
              <a:ext uri="{28A0092B-C50C-407E-A947-70E740481C1C}">
                <a14:useLocalDpi xmlns:a14="http://schemas.microsoft.com/office/drawing/2010/main" val="0"/>
              </a:ext>
            </a:extLst>
          </a:blip>
          <a:srcRect l="35730" r="36922" b="33871"/>
          <a:stretch>
            <a:fillRect/>
          </a:stretch>
        </p:blipFill>
        <p:spPr bwMode="auto">
          <a:xfrm>
            <a:off x="15702572" y="230301"/>
            <a:ext cx="1420939" cy="104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67015" y="0"/>
            <a:ext cx="14563249" cy="1538503"/>
          </a:xfrm>
        </p:spPr>
        <p:txBody>
          <a:bodyPr>
            <a:noAutofit/>
          </a:bodyPr>
          <a:lstStyle>
            <a:lvl1pPr>
              <a:defRPr sz="3982"/>
            </a:lvl1pPr>
          </a:lstStyle>
          <a:p>
            <a:r>
              <a:rPr lang="es-ES" noProof="0" dirty="0" err="1"/>
              <a:t>Click</a:t>
            </a:r>
            <a:r>
              <a:rPr lang="es-ES" noProof="0" dirty="0"/>
              <a:t> to </a:t>
            </a:r>
            <a:r>
              <a:rPr lang="es-ES" noProof="0" dirty="0" err="1"/>
              <a:t>edit</a:t>
            </a:r>
            <a:r>
              <a:rPr lang="es-ES" noProof="0" dirty="0"/>
              <a:t> Master </a:t>
            </a:r>
            <a:r>
              <a:rPr lang="es-ES" noProof="0" dirty="0" err="1"/>
              <a:t>title</a:t>
            </a:r>
            <a:r>
              <a:rPr lang="es-ES" noProof="0" dirty="0"/>
              <a:t> </a:t>
            </a:r>
            <a:r>
              <a:rPr lang="es-ES" noProof="0" dirty="0" err="1"/>
              <a:t>style</a:t>
            </a:r>
            <a:endParaRPr lang="es-ES" noProof="0" dirty="0"/>
          </a:p>
        </p:txBody>
      </p:sp>
      <p:sp>
        <p:nvSpPr>
          <p:cNvPr id="8" name="Text Placeholder 2"/>
          <p:cNvSpPr>
            <a:spLocks noGrp="1"/>
          </p:cNvSpPr>
          <p:nvPr>
            <p:ph idx="1"/>
          </p:nvPr>
        </p:nvSpPr>
        <p:spPr>
          <a:xfrm>
            <a:off x="867013" y="1906406"/>
            <a:ext cx="15606237" cy="6806360"/>
          </a:xfrm>
          <a:prstGeom prst="rect">
            <a:avLst/>
          </a:prstGeom>
        </p:spPr>
        <p:txBody>
          <a:bodyPr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s-ES" noProof="0" dirty="0" err="1"/>
              <a:t>Click</a:t>
            </a:r>
            <a:r>
              <a:rPr lang="es-ES" noProof="0" dirty="0"/>
              <a:t> to </a:t>
            </a:r>
            <a:r>
              <a:rPr lang="es-ES" noProof="0" dirty="0" err="1"/>
              <a:t>edit</a:t>
            </a:r>
            <a:r>
              <a:rPr lang="es-ES" noProof="0" dirty="0"/>
              <a:t> Master </a:t>
            </a:r>
            <a:r>
              <a:rPr lang="es-ES" noProof="0" dirty="0" err="1"/>
              <a:t>text</a:t>
            </a:r>
            <a:r>
              <a:rPr lang="es-ES" noProof="0" dirty="0"/>
              <a:t> </a:t>
            </a:r>
            <a:r>
              <a:rPr lang="es-ES" noProof="0" dirty="0" err="1"/>
              <a:t>styles</a:t>
            </a:r>
            <a:endParaRPr lang="es-ES" noProof="0" dirty="0"/>
          </a:p>
          <a:p>
            <a:pPr lvl="1"/>
            <a:r>
              <a:rPr lang="es-ES" noProof="0" dirty="0" err="1"/>
              <a:t>Second</a:t>
            </a:r>
            <a:r>
              <a:rPr lang="es-ES" noProof="0" dirty="0"/>
              <a:t> </a:t>
            </a:r>
            <a:r>
              <a:rPr lang="es-ES" noProof="0" dirty="0" err="1"/>
              <a:t>level</a:t>
            </a:r>
            <a:endParaRPr lang="es-ES" noProof="0" dirty="0"/>
          </a:p>
          <a:p>
            <a:pPr lvl="2"/>
            <a:r>
              <a:rPr lang="es-ES" noProof="0" dirty="0" err="1"/>
              <a:t>Third</a:t>
            </a:r>
            <a:r>
              <a:rPr lang="es-ES" noProof="0" dirty="0"/>
              <a:t> </a:t>
            </a:r>
            <a:r>
              <a:rPr lang="es-ES" noProof="0" dirty="0" err="1"/>
              <a:t>level</a:t>
            </a:r>
            <a:endParaRPr lang="es-ES" noProof="0" dirty="0"/>
          </a:p>
        </p:txBody>
      </p:sp>
      <p:sp>
        <p:nvSpPr>
          <p:cNvPr id="7" name="Footer Placeholder 4"/>
          <p:cNvSpPr>
            <a:spLocks noGrp="1"/>
          </p:cNvSpPr>
          <p:nvPr>
            <p:ph type="ftr" sz="quarter" idx="10"/>
          </p:nvPr>
        </p:nvSpPr>
        <p:spPr>
          <a:xfrm>
            <a:off x="867019" y="9074017"/>
            <a:ext cx="8387148" cy="519289"/>
          </a:xfrm>
        </p:spPr>
        <p:txBody>
          <a:bodyPr/>
          <a:lstStyle>
            <a:lvl1pPr algn="l" defTabSz="1300460">
              <a:defRPr sz="1422">
                <a:solidFill>
                  <a:prstClr val="white"/>
                </a:solidFill>
                <a:latin typeface="Tahoma"/>
                <a:cs typeface="Tahoma"/>
              </a:defRPr>
            </a:lvl1pPr>
          </a:lstStyle>
          <a:p>
            <a:pPr>
              <a:defRPr/>
            </a:pPr>
            <a:r>
              <a:rPr lang="es-BO"/>
              <a:t>Modulo de capacitacion Esfera ' NDMA</a:t>
            </a:r>
            <a:endParaRPr lang="es-ES"/>
          </a:p>
        </p:txBody>
      </p:sp>
    </p:spTree>
    <p:extLst>
      <p:ext uri="{BB962C8B-B14F-4D97-AF65-F5344CB8AC3E}">
        <p14:creationId xmlns:p14="http://schemas.microsoft.com/office/powerpoint/2010/main" val="806701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Body Layout">
    <p:spTree>
      <p:nvGrpSpPr>
        <p:cNvPr id="1" name=""/>
        <p:cNvGrpSpPr/>
        <p:nvPr/>
      </p:nvGrpSpPr>
      <p:grpSpPr>
        <a:xfrm>
          <a:off x="0" y="0"/>
          <a:ext cx="0" cy="0"/>
          <a:chOff x="0" y="0"/>
          <a:chExt cx="0" cy="0"/>
        </a:xfrm>
      </p:grpSpPr>
      <p:pic>
        <p:nvPicPr>
          <p:cNvPr id="4" name="Picture 5" descr="bottom-curve-fad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602141"/>
            <a:ext cx="17340263" cy="11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userDrawn="1"/>
        </p:nvCxnSpPr>
        <p:spPr>
          <a:xfrm>
            <a:off x="0" y="555413"/>
            <a:ext cx="16858092"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867014" y="0"/>
            <a:ext cx="15606237" cy="1538503"/>
          </a:xfrm>
        </p:spPr>
        <p:txBody>
          <a:bodyPr>
            <a:noAutofit/>
          </a:bodyPr>
          <a:lstStyle>
            <a:lvl1pPr>
              <a:defRPr sz="3982"/>
            </a:lvl1pPr>
          </a:lstStyle>
          <a:p>
            <a:r>
              <a:rPr lang="es-ES" noProof="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rtlCol="0">
            <a:noAutofit/>
          </a:bodyPr>
          <a:lstStyle>
            <a:lvl1pPr>
              <a:buClr>
                <a:schemeClr val="tx2"/>
              </a:buClr>
              <a:defRPr sz="3129">
                <a:solidFill>
                  <a:srgbClr val="000000"/>
                </a:solidFill>
              </a:defRPr>
            </a:lvl1pPr>
            <a:lvl2pPr>
              <a:defRPr sz="3129">
                <a:solidFill>
                  <a:srgbClr val="000000"/>
                </a:solidFill>
              </a:defRPr>
            </a:lvl2pPr>
            <a:lvl3pPr>
              <a:defRPr sz="3129">
                <a:solidFill>
                  <a:srgbClr val="000000"/>
                </a:solidFill>
              </a:defRPr>
            </a:lvl3pPr>
          </a:lstStyle>
          <a:p>
            <a:pPr lvl="0"/>
            <a:r>
              <a:rPr lang="es-ES" noProof="0"/>
              <a:t>Click to edit Master text styles</a:t>
            </a:r>
          </a:p>
          <a:p>
            <a:pPr lvl="1"/>
            <a:r>
              <a:rPr lang="es-ES" noProof="0"/>
              <a:t>Second level</a:t>
            </a:r>
          </a:p>
          <a:p>
            <a:pPr lvl="2"/>
            <a:r>
              <a:rPr lang="es-ES" noProof="0"/>
              <a:t>Third level</a:t>
            </a:r>
          </a:p>
        </p:txBody>
      </p:sp>
      <p:sp>
        <p:nvSpPr>
          <p:cNvPr id="6" name="Footer Placeholder 4"/>
          <p:cNvSpPr>
            <a:spLocks noGrp="1"/>
          </p:cNvSpPr>
          <p:nvPr>
            <p:ph type="ftr" sz="quarter" idx="10"/>
          </p:nvPr>
        </p:nvSpPr>
        <p:spPr>
          <a:xfrm>
            <a:off x="867015" y="9074017"/>
            <a:ext cx="11515020" cy="519289"/>
          </a:xfrm>
        </p:spPr>
        <p:txBody>
          <a:bodyPr/>
          <a:lstStyle>
            <a:lvl1pPr>
              <a:defRPr>
                <a:solidFill>
                  <a:schemeClr val="bg1"/>
                </a:solidFill>
              </a:defRPr>
            </a:lvl1pPr>
          </a:lstStyle>
          <a:p>
            <a:pPr>
              <a:defRPr/>
            </a:pPr>
            <a:r>
              <a:rPr lang="es-BO">
                <a:solidFill>
                  <a:prstClr val="white"/>
                </a:solidFill>
              </a:rPr>
              <a:t>Modulo de capacitacion Esfera ' NDMA</a:t>
            </a:r>
            <a:endParaRPr lang="es-ES">
              <a:solidFill>
                <a:prstClr val="white"/>
              </a:solidFill>
            </a:endParaRPr>
          </a:p>
        </p:txBody>
      </p:sp>
    </p:spTree>
    <p:extLst>
      <p:ext uri="{BB962C8B-B14F-4D97-AF65-F5344CB8AC3E}">
        <p14:creationId xmlns:p14="http://schemas.microsoft.com/office/powerpoint/2010/main" val="665935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94" y="3302296"/>
            <a:ext cx="13953494" cy="4831360"/>
          </a:xfrm>
          <a:prstGeom prst="rect">
            <a:avLst/>
          </a:prstGeom>
        </p:spPr>
        <p:txBody>
          <a:bodyPr/>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 name="Title 1"/>
          <p:cNvSpPr>
            <a:spLocks noGrp="1"/>
          </p:cNvSpPr>
          <p:nvPr>
            <p:ph type="title"/>
          </p:nvPr>
        </p:nvSpPr>
        <p:spPr/>
        <p:txBody>
          <a:bodyPr/>
          <a:lstStyle/>
          <a:p>
            <a:r>
              <a:rPr lang="en-US"/>
              <a:t>Click to edit Master title style</a:t>
            </a:r>
          </a:p>
        </p:txBody>
      </p:sp>
      <p:sp>
        <p:nvSpPr>
          <p:cNvPr id="4" name="Slide Number"/>
          <p:cNvSpPr txBox="1">
            <a:spLocks noGrp="1"/>
          </p:cNvSpPr>
          <p:nvPr>
            <p:ph type="sldNum" sz="quarter" idx="10"/>
          </p:nvPr>
        </p:nvSpPr>
        <p:spPr>
          <a:xfrm>
            <a:off x="15756765" y="8809857"/>
            <a:ext cx="565966" cy="320604"/>
          </a:xfrm>
        </p:spPr>
        <p:txBody>
          <a:bodyPr/>
          <a:lstStyle>
            <a:lvl1pPr>
              <a:defRPr/>
            </a:lvl1pPr>
          </a:lstStyle>
          <a:p>
            <a:pPr>
              <a:defRPr/>
            </a:pPr>
            <a:fld id="{07BC47CE-83B5-4E9D-B743-E84A5F28AD12}" type="slidenum">
              <a:rPr/>
              <a:pPr>
                <a:defRPr/>
              </a:pPr>
              <a:t>‹Nº›</a:t>
            </a:fld>
            <a:endParaRPr dirty="0"/>
          </a:p>
        </p:txBody>
      </p:sp>
    </p:spTree>
    <p:extLst>
      <p:ext uri="{BB962C8B-B14F-4D97-AF65-F5344CB8AC3E}">
        <p14:creationId xmlns:p14="http://schemas.microsoft.com/office/powerpoint/2010/main" val="4078272820"/>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Diseño personalizad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2873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53794681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68C4B1E-B92B-4E54-AA79-B79919C15392}"/>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56726" y="4051307"/>
            <a:ext cx="5162880" cy="1818449"/>
          </a:xfrm>
          <a:prstGeom prst="rect">
            <a:avLst/>
          </a:prstGeom>
        </p:spPr>
      </p:pic>
      <p:sp>
        <p:nvSpPr>
          <p:cNvPr id="14" name="Title Text"/>
          <p:cNvSpPr txBox="1">
            <a:spLocks noGrp="1"/>
          </p:cNvSpPr>
          <p:nvPr>
            <p:ph type="title"/>
          </p:nvPr>
        </p:nvSpPr>
        <p:spPr>
          <a:xfrm>
            <a:off x="7857307" y="3659957"/>
            <a:ext cx="7450169"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t>Title Text</a:t>
            </a:r>
          </a:p>
        </p:txBody>
      </p:sp>
      <p:pic>
        <p:nvPicPr>
          <p:cNvPr id="16" name="pasted-image.pdf" descr="pasted-image.pdf"/>
          <p:cNvPicPr>
            <a:picLocks noChangeAspect="1"/>
          </p:cNvPicPr>
          <p:nvPr/>
        </p:nvPicPr>
        <p:blipFill>
          <a:blip r:embed="rId4"/>
          <a:stretch>
            <a:fillRect/>
          </a:stretch>
        </p:blipFill>
        <p:spPr>
          <a:xfrm>
            <a:off x="7358140" y="3976664"/>
            <a:ext cx="117776" cy="1190673"/>
          </a:xfrm>
          <a:prstGeom prst="rect">
            <a:avLst/>
          </a:prstGeom>
          <a:ln w="12700">
            <a:miter lim="400000"/>
          </a:ln>
        </p:spPr>
      </p:pic>
      <p:sp>
        <p:nvSpPr>
          <p:cNvPr id="17" name="January 2018"/>
          <p:cNvSpPr txBox="1"/>
          <p:nvPr/>
        </p:nvSpPr>
        <p:spPr>
          <a:xfrm>
            <a:off x="7800905" y="4506970"/>
            <a:ext cx="73454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t>Noviembre 2018</a:t>
            </a:r>
          </a:p>
        </p:txBody>
      </p:sp>
      <p:sp>
        <p:nvSpPr>
          <p:cNvPr id="18" name="Slide Number" hidden="1"/>
          <p:cNvSpPr txBox="1">
            <a:spLocks noGrp="1"/>
          </p:cNvSpPr>
          <p:nvPr>
            <p:ph type="sldNum" sz="quarter" idx="2"/>
          </p:nvPr>
        </p:nvSpPr>
        <p:spPr>
          <a:xfrm>
            <a:off x="8661665" y="9251950"/>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193917584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mp; Subtitle">
    <p:bg>
      <p:bgPr>
        <a:solidFill>
          <a:schemeClr val="bg1"/>
        </a:solidFill>
        <a:effectLst/>
      </p:bgPr>
    </p:bg>
    <p:spTree>
      <p:nvGrpSpPr>
        <p:cNvPr id="1" name=""/>
        <p:cNvGrpSpPr/>
        <p:nvPr/>
      </p:nvGrpSpPr>
      <p:grpSpPr>
        <a:xfrm>
          <a:off x="0" y="0"/>
          <a:ext cx="0" cy="0"/>
          <a:chOff x="0" y="0"/>
          <a:chExt cx="0" cy="0"/>
        </a:xfrm>
      </p:grpSpPr>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5756291" y="8809567"/>
            <a:ext cx="357470" cy="318036"/>
          </a:xfrm>
          <a:prstGeom prst="rect">
            <a:avLst/>
          </a:prstGeom>
        </p:spPr>
        <p:txBody>
          <a:bodyPr/>
          <a:lstStyle/>
          <a:p>
            <a:fld id="{86CB4B4D-7CA3-9044-876B-883B54F8677D}" type="slidenum">
              <a:rPr/>
              <a:pPr/>
              <a:t>‹Nº›</a:t>
            </a:fld>
            <a:endParaRPr dirty="0"/>
          </a:p>
        </p:txBody>
      </p:sp>
      <p:sp>
        <p:nvSpPr>
          <p:cNvPr id="2" name="Title 1">
            <a:extLst>
              <a:ext uri="{FF2B5EF4-FFF2-40B4-BE49-F238E27FC236}">
                <a16:creationId xmlns:a16="http://schemas.microsoft.com/office/drawing/2014/main" id="{1471E0C2-DAD4-4CB0-B041-54911B8BD1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9426568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stretch>
            <a:fillRect/>
          </a:stretch>
        </p:blipFill>
        <p:spPr>
          <a:xfrm>
            <a:off x="522443" y="8540716"/>
            <a:ext cx="2443489" cy="850971"/>
          </a:xfrm>
          <a:prstGeom prst="rect">
            <a:avLst/>
          </a:prstGeom>
          <a:ln w="12700">
            <a:miter lim="400000"/>
          </a:ln>
        </p:spPr>
      </p:pic>
      <p:sp>
        <p:nvSpPr>
          <p:cNvPr id="48" name="T : +41 22 552 3659…"/>
          <p:cNvSpPr txBox="1"/>
          <p:nvPr/>
        </p:nvSpPr>
        <p:spPr>
          <a:xfrm>
            <a:off x="12798640" y="8597861"/>
            <a:ext cx="2714264" cy="5334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rPr sz="1400" dirty="0">
                <a:solidFill>
                  <a:srgbClr val="676767"/>
                </a:solidFill>
              </a:rPr>
              <a:t>T : +41 22 552 3659</a:t>
            </a:r>
          </a:p>
          <a:p>
            <a:pPr algn="r">
              <a:defRPr sz="1400" cap="all">
                <a:solidFill>
                  <a:srgbClr val="676767"/>
                </a:solidFill>
                <a:latin typeface="Open Sans Bold"/>
                <a:ea typeface="Open Sans Bold"/>
                <a:cs typeface="Open Sans Bold"/>
                <a:sym typeface="Open Sans Bold"/>
              </a:defRPr>
            </a:pPr>
            <a:r>
              <a:rPr sz="1400" cap="all" dirty="0">
                <a:solidFill>
                  <a:srgbClr val="676767"/>
                </a:solidFill>
                <a:latin typeface="Open Sans Bold"/>
                <a:ea typeface="Open Sans Bold"/>
                <a:cs typeface="Open Sans Bold"/>
                <a:sym typeface="Open Sans Bold"/>
              </a:rPr>
              <a:t>sphereproject.org</a:t>
            </a:r>
          </a:p>
        </p:txBody>
      </p:sp>
      <p:pic>
        <p:nvPicPr>
          <p:cNvPr id="49" name="pasted-image.pdf" descr="pasted-image.pdf"/>
          <p:cNvPicPr>
            <a:picLocks noChangeAspect="1"/>
          </p:cNvPicPr>
          <p:nvPr/>
        </p:nvPicPr>
        <p:blipFill>
          <a:blip r:embed="rId3"/>
          <a:stretch>
            <a:fillRect/>
          </a:stretch>
        </p:blipFill>
        <p:spPr>
          <a:xfrm>
            <a:off x="15604543" y="8671080"/>
            <a:ext cx="66421" cy="406402"/>
          </a:xfrm>
          <a:prstGeom prst="rect">
            <a:avLst/>
          </a:prstGeom>
          <a:ln w="12700">
            <a:miter lim="400000"/>
          </a:ln>
        </p:spPr>
      </p:pic>
      <p:sp>
        <p:nvSpPr>
          <p:cNvPr id="50"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51" name="Image"/>
          <p:cNvSpPr>
            <a:spLocks noGrp="1"/>
          </p:cNvSpPr>
          <p:nvPr>
            <p:ph type="pic" idx="13"/>
          </p:nvPr>
        </p:nvSpPr>
        <p:spPr>
          <a:xfrm>
            <a:off x="0" y="0"/>
            <a:ext cx="17340263" cy="9753600"/>
          </a:xfrm>
          <a:prstGeom prst="rect">
            <a:avLst/>
          </a:prstGeom>
        </p:spPr>
        <p:txBody>
          <a:bodyPr lIns="91439" tIns="45719" rIns="91439" bIns="45719" anchor="t">
            <a:noAutofit/>
          </a:bodyPr>
          <a:lstStyle/>
          <a:p>
            <a:endParaRPr dirty="0"/>
          </a:p>
        </p:txBody>
      </p:sp>
      <p:sp>
        <p:nvSpPr>
          <p:cNvPr id="52" name="Slide Number"/>
          <p:cNvSpPr txBox="1">
            <a:spLocks noGrp="1"/>
          </p:cNvSpPr>
          <p:nvPr>
            <p:ph type="sldNum" sz="quarter" idx="2"/>
          </p:nvPr>
        </p:nvSpPr>
        <p:spPr>
          <a:xfrm>
            <a:off x="8661665" y="9251950"/>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411037535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9367015" y="-27733"/>
            <a:ext cx="6971552" cy="8066833"/>
          </a:xfrm>
          <a:prstGeom prst="rect">
            <a:avLst/>
          </a:prstGeom>
        </p:spPr>
        <p:txBody>
          <a:bodyPr lIns="91439" tIns="45719" rIns="91439" bIns="45719" anchor="t">
            <a:noAutofit/>
          </a:bodyPr>
          <a:lstStyle/>
          <a:p>
            <a:endParaRPr dirty="0"/>
          </a:p>
        </p:txBody>
      </p:sp>
      <p:sp>
        <p:nvSpPr>
          <p:cNvPr id="60" name="Title Text"/>
          <p:cNvSpPr txBox="1">
            <a:spLocks noGrp="1"/>
          </p:cNvSpPr>
          <p:nvPr>
            <p:ph type="title"/>
          </p:nvPr>
        </p:nvSpPr>
        <p:spPr>
          <a:xfrm>
            <a:off x="1270039" y="635000"/>
            <a:ext cx="7112217"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7112217"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670852" y="6819901"/>
            <a:ext cx="6549451"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5762601" y="8803217"/>
            <a:ext cx="375103" cy="333425"/>
          </a:xfrm>
          <a:prstGeom prst="rect">
            <a:avLst/>
          </a:prstGeom>
        </p:spPr>
        <p:txBody>
          <a:bodyPr/>
          <a:lstStyle>
            <a:lvl1pPr>
              <a:defRPr sz="1500"/>
            </a:lvl1pPr>
          </a:lstStyle>
          <a:p>
            <a:fld id="{86CB4B4D-7CA3-9044-876B-883B54F8677D}" type="slidenum">
              <a:rPr/>
              <a:pPr/>
              <a:t>‹Nº›</a:t>
            </a:fld>
            <a:endParaRPr dirty="0"/>
          </a:p>
        </p:txBody>
      </p:sp>
    </p:spTree>
    <p:extLst>
      <p:ext uri="{BB962C8B-B14F-4D97-AF65-F5344CB8AC3E}">
        <p14:creationId xmlns:p14="http://schemas.microsoft.com/office/powerpoint/2010/main" val="83358410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693385" y="6362700"/>
            <a:ext cx="13953493"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693385" y="4146551"/>
            <a:ext cx="13953493"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5762602" y="8809567"/>
            <a:ext cx="357470" cy="318036"/>
          </a:xfrm>
          <a:prstGeom prst="rect">
            <a:avLst/>
          </a:prstGeom>
        </p:spPr>
        <p:txBody>
          <a:bodyPr/>
          <a:lstStyle/>
          <a:p>
            <a:fld id="{86CB4B4D-7CA3-9044-876B-883B54F8677D}" type="slidenum">
              <a:rPr/>
              <a:pPr/>
              <a:t>‹Nº›</a:t>
            </a:fld>
            <a:endParaRPr dirty="0"/>
          </a:p>
        </p:txBody>
      </p:sp>
    </p:spTree>
    <p:extLst>
      <p:ext uri="{BB962C8B-B14F-4D97-AF65-F5344CB8AC3E}">
        <p14:creationId xmlns:p14="http://schemas.microsoft.com/office/powerpoint/2010/main" val="42278670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7CF5A58-253B-49E4-82A6-24470C7E7F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50138" y="4032645"/>
            <a:ext cx="5162880" cy="1818449"/>
          </a:xfrm>
          <a:prstGeom prst="rect">
            <a:avLst/>
          </a:prstGeom>
        </p:spPr>
      </p:pic>
      <p:pic>
        <p:nvPicPr>
          <p:cNvPr id="107" name="pasted-image.pdf" descr="pasted-image.pdf"/>
          <p:cNvPicPr>
            <a:picLocks noChangeAspect="1"/>
          </p:cNvPicPr>
          <p:nvPr/>
        </p:nvPicPr>
        <p:blipFill>
          <a:blip r:embed="rId4"/>
          <a:stretch>
            <a:fillRect/>
          </a:stretch>
        </p:blipFill>
        <p:spPr>
          <a:xfrm>
            <a:off x="9051524" y="3976664"/>
            <a:ext cx="117777" cy="1190673"/>
          </a:xfrm>
          <a:prstGeom prst="rect">
            <a:avLst/>
          </a:prstGeom>
          <a:ln w="12700">
            <a:miter lim="400000"/>
          </a:ln>
        </p:spPr>
      </p:pic>
      <p:sp>
        <p:nvSpPr>
          <p:cNvPr id="108" name="You"/>
          <p:cNvSpPr txBox="1"/>
          <p:nvPr/>
        </p:nvSpPr>
        <p:spPr>
          <a:xfrm>
            <a:off x="9663629" y="45069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s-ES" dirty="0"/>
              <a:t>gracias</a:t>
            </a:r>
            <a:endParaRPr dirty="0"/>
          </a:p>
        </p:txBody>
      </p:sp>
      <p:sp>
        <p:nvSpPr>
          <p:cNvPr id="109" name="Thank"/>
          <p:cNvSpPr txBox="1"/>
          <p:nvPr/>
        </p:nvSpPr>
        <p:spPr>
          <a:xfrm>
            <a:off x="9595893" y="3728839"/>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lang="es-ES" dirty="0"/>
              <a:t>muchas</a:t>
            </a:r>
            <a:endParaRPr dirty="0"/>
          </a:p>
        </p:txBody>
      </p:sp>
    </p:spTree>
    <p:extLst>
      <p:ext uri="{BB962C8B-B14F-4D97-AF65-F5344CB8AC3E}">
        <p14:creationId xmlns:p14="http://schemas.microsoft.com/office/powerpoint/2010/main" val="79159629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image" Target="../media/image10.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theme" Target="../theme/theme5.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rPr dirty="0"/>
              <a:t>Body Level One</a:t>
            </a:r>
          </a:p>
          <a:p>
            <a:pPr lvl="1"/>
            <a:r>
              <a:rPr dirty="0"/>
              <a:t>Body Level Two</a:t>
            </a:r>
          </a:p>
        </p:txBody>
      </p:sp>
      <p:pic>
        <p:nvPicPr>
          <p:cNvPr id="4" name="pasted-image.pdf" descr="pasted-image.pdf"/>
          <p:cNvPicPr>
            <a:picLocks noChangeAspect="1"/>
          </p:cNvPicPr>
          <p:nvPr/>
        </p:nvPicPr>
        <p:blipFill>
          <a:blip r:embed="rId5"/>
          <a:stretch>
            <a:fillRect/>
          </a:stretch>
        </p:blipFill>
        <p:spPr>
          <a:xfrm>
            <a:off x="427196" y="8680420"/>
            <a:ext cx="2011461" cy="850971"/>
          </a:xfrm>
          <a:prstGeom prst="rect">
            <a:avLst/>
          </a:prstGeom>
          <a:ln w="12700">
            <a:miter lim="400000"/>
          </a:ln>
        </p:spPr>
      </p:pic>
      <p:pic>
        <p:nvPicPr>
          <p:cNvPr id="5" name="pasted-image.pdf" descr="pasted-image.pdf"/>
          <p:cNvPicPr>
            <a:picLocks noChangeAspect="1"/>
          </p:cNvPicPr>
          <p:nvPr/>
        </p:nvPicPr>
        <p:blipFill>
          <a:blip r:embed="rId6"/>
          <a:stretch>
            <a:fillRect/>
          </a:stretch>
        </p:blipFill>
        <p:spPr>
          <a:xfrm>
            <a:off x="2574241" y="8878129"/>
            <a:ext cx="66421" cy="406402"/>
          </a:xfrm>
          <a:prstGeom prst="rect">
            <a:avLst/>
          </a:prstGeom>
          <a:ln w="12700">
            <a:miter lim="400000"/>
          </a:ln>
        </p:spPr>
      </p:pic>
      <p:sp>
        <p:nvSpPr>
          <p:cNvPr id="6" name="Page"/>
          <p:cNvSpPr txBox="1"/>
          <p:nvPr/>
        </p:nvSpPr>
        <p:spPr>
          <a:xfrm>
            <a:off x="2714948" y="8794097"/>
            <a:ext cx="801091" cy="31803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400" dirty="0"/>
              <a:t>SLIDE</a:t>
            </a:r>
            <a:endParaRPr sz="1400" dirty="0"/>
          </a:p>
        </p:txBody>
      </p:sp>
      <p:sp>
        <p:nvSpPr>
          <p:cNvPr id="7" name="Slide Number"/>
          <p:cNvSpPr txBox="1">
            <a:spLocks noGrp="1"/>
          </p:cNvSpPr>
          <p:nvPr>
            <p:ph type="sldNum" sz="quarter" idx="2"/>
          </p:nvPr>
        </p:nvSpPr>
        <p:spPr>
          <a:xfrm>
            <a:off x="2732301" y="9029316"/>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a:p>
        </p:txBody>
      </p:sp>
    </p:spTree>
  </p:cSld>
  <p:clrMap bg1="dk1" tx1="lt1" bg2="dk2" tx2="lt2" accent1="accent1" accent2="accent2" accent3="accent3" accent4="accent4" accent5="accent5" accent6="accent6" hlink="hlink" folHlink="folHlink"/>
  <p:sldLayoutIdLst>
    <p:sldLayoutId id="2147483650" r:id="rId1"/>
    <p:sldLayoutId id="2147483654" r:id="rId2"/>
    <p:sldLayoutId id="2147483658" r:id="rId3"/>
  </p:sldLayoutIdLst>
  <p:transition spd="med"/>
  <p:hf hdr="0"/>
  <p:txStyles>
    <p:titleStyle>
      <a:lvl1pPr marL="0" marR="0" indent="0" algn="ctr" defTabSz="584200" rtl="0" latinLnBrk="0">
        <a:lnSpc>
          <a:spcPct val="100000"/>
        </a:lnSpc>
        <a:spcBef>
          <a:spcPts val="0"/>
        </a:spcBef>
        <a:spcAft>
          <a:spcPts val="0"/>
        </a:spcAft>
        <a:buClrTx/>
        <a:buSzTx/>
        <a:buFontTx/>
        <a:buNone/>
        <a:tabLst/>
        <a:defRPr sz="5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7588093" y="36632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8"/>
          <a:stretch>
            <a:fillRect/>
          </a:stretch>
        </p:blipFill>
        <p:spPr>
          <a:xfrm>
            <a:off x="522443" y="8489916"/>
            <a:ext cx="2443489" cy="850971"/>
          </a:xfrm>
          <a:prstGeom prst="rect">
            <a:avLst/>
          </a:prstGeom>
          <a:ln w="12700">
            <a:miter lim="400000"/>
          </a:ln>
        </p:spPr>
      </p:pic>
      <p:pic>
        <p:nvPicPr>
          <p:cNvPr id="5" name="pasted-image.pdf" descr="pasted-image.pdf"/>
          <p:cNvPicPr>
            <a:picLocks noChangeAspect="1"/>
          </p:cNvPicPr>
          <p:nvPr/>
        </p:nvPicPr>
        <p:blipFill>
          <a:blip r:embed="rId9"/>
          <a:stretch>
            <a:fillRect/>
          </a:stretch>
        </p:blipFill>
        <p:spPr>
          <a:xfrm>
            <a:off x="15604543" y="8671080"/>
            <a:ext cx="66421" cy="406402"/>
          </a:xfrm>
          <a:prstGeom prst="rect">
            <a:avLst/>
          </a:prstGeom>
          <a:ln w="12700">
            <a:miter lim="400000"/>
          </a:ln>
        </p:spPr>
      </p:pic>
      <p:sp>
        <p:nvSpPr>
          <p:cNvPr id="6"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dirty="0"/>
              <a:t>Page</a:t>
            </a:r>
          </a:p>
        </p:txBody>
      </p:sp>
      <p:sp>
        <p:nvSpPr>
          <p:cNvPr id="7" name="Slide Number"/>
          <p:cNvSpPr txBox="1">
            <a:spLocks noGrp="1"/>
          </p:cNvSpPr>
          <p:nvPr>
            <p:ph type="sldNum" sz="quarter" idx="2"/>
          </p:nvPr>
        </p:nvSpPr>
        <p:spPr>
          <a:xfrm>
            <a:off x="15762602" y="8822267"/>
            <a:ext cx="357470"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pPr/>
              <a:t>‹Nº›</a:t>
            </a:fld>
            <a:endParaRPr dirty="0"/>
          </a:p>
        </p:txBody>
      </p:sp>
    </p:spTree>
    <p:extLst>
      <p:ext uri="{BB962C8B-B14F-4D97-AF65-F5344CB8AC3E}">
        <p14:creationId xmlns:p14="http://schemas.microsoft.com/office/powerpoint/2010/main" val="4204998566"/>
      </p:ext>
    </p:ext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Lst>
  <p:transition spd="med"/>
  <p:hf hdr="0"/>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7588093" y="36632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1"/>
          <a:stretch>
            <a:fillRect/>
          </a:stretch>
        </p:blipFill>
        <p:spPr>
          <a:xfrm>
            <a:off x="522446" y="8489920"/>
            <a:ext cx="2443489" cy="850971"/>
          </a:xfrm>
          <a:prstGeom prst="rect">
            <a:avLst/>
          </a:prstGeom>
          <a:ln w="12700">
            <a:miter lim="400000"/>
          </a:ln>
        </p:spPr>
      </p:pic>
      <p:pic>
        <p:nvPicPr>
          <p:cNvPr id="5" name="pasted-image.pdf" descr="pasted-image.pdf"/>
          <p:cNvPicPr>
            <a:picLocks noChangeAspect="1"/>
          </p:cNvPicPr>
          <p:nvPr/>
        </p:nvPicPr>
        <p:blipFill>
          <a:blip r:embed="rId12"/>
          <a:stretch>
            <a:fillRect/>
          </a:stretch>
        </p:blipFill>
        <p:spPr>
          <a:xfrm>
            <a:off x="15604543" y="8671080"/>
            <a:ext cx="66421" cy="406402"/>
          </a:xfrm>
          <a:prstGeom prst="rect">
            <a:avLst/>
          </a:prstGeom>
          <a:ln w="12700">
            <a:miter lim="400000"/>
          </a:ln>
        </p:spPr>
      </p:pic>
      <p:sp>
        <p:nvSpPr>
          <p:cNvPr id="6" name="Page"/>
          <p:cNvSpPr txBox="1"/>
          <p:nvPr/>
        </p:nvSpPr>
        <p:spPr>
          <a:xfrm>
            <a:off x="15745250" y="8587049"/>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sz="1400" dirty="0"/>
              <a:t>Page</a:t>
            </a:r>
          </a:p>
        </p:txBody>
      </p:sp>
      <p:sp>
        <p:nvSpPr>
          <p:cNvPr id="7" name="Slide Number"/>
          <p:cNvSpPr txBox="1">
            <a:spLocks noGrp="1"/>
          </p:cNvSpPr>
          <p:nvPr>
            <p:ph type="sldNum" sz="quarter" idx="2"/>
          </p:nvPr>
        </p:nvSpPr>
        <p:spPr>
          <a:xfrm>
            <a:off x="15762605" y="8822267"/>
            <a:ext cx="426399"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‹Nº›</a:t>
            </a:fld>
            <a:endParaRPr dirty="0"/>
          </a:p>
        </p:txBody>
      </p:sp>
    </p:spTree>
    <p:extLst>
      <p:ext uri="{BB962C8B-B14F-4D97-AF65-F5344CB8AC3E}">
        <p14:creationId xmlns:p14="http://schemas.microsoft.com/office/powerpoint/2010/main" val="286812354"/>
      </p:ext>
    </p:extLst>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Lst>
  <p:transition spd="med"/>
  <p:hf hdr="0"/>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4CD83EA6-AA5B-144B-8978-CE5C75F4AEC1}"/>
              </a:ext>
            </a:extLst>
          </p:cNvPr>
          <p:cNvPicPr>
            <a:picLocks noChangeAspect="1"/>
          </p:cNvPicPr>
          <p:nvPr userDrawn="1"/>
        </p:nvPicPr>
        <p:blipFill>
          <a:blip r:embed="rId4"/>
          <a:stretch>
            <a:fillRect/>
          </a:stretch>
        </p:blipFill>
        <p:spPr>
          <a:xfrm>
            <a:off x="0" y="27554"/>
            <a:ext cx="17340263" cy="9726047"/>
          </a:xfrm>
          <a:prstGeom prst="rect">
            <a:avLst/>
          </a:prstGeom>
        </p:spPr>
      </p:pic>
    </p:spTree>
    <p:extLst>
      <p:ext uri="{BB962C8B-B14F-4D97-AF65-F5344CB8AC3E}">
        <p14:creationId xmlns:p14="http://schemas.microsoft.com/office/powerpoint/2010/main" val="3714963229"/>
      </p:ext>
    </p:extLst>
  </p:cSld>
  <p:clrMap bg1="lt1" tx1="dk1" bg2="lt2" tx2="dk2" accent1="accent1" accent2="accent2" accent3="accent3" accent4="accent4" accent5="accent5" accent6="accent6" hlink="hlink" folHlink="folHlink"/>
  <p:sldLayoutIdLst>
    <p:sldLayoutId id="2147483678" r:id="rId1"/>
    <p:sldLayoutId id="2147483679" r:id="rId2"/>
  </p:sldLayoutIdLst>
  <p:hf hdr="0"/>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s-EC"/>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867013" y="390596"/>
            <a:ext cx="15606237"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6" rIns="91411" bIns="45706" numCol="1" anchor="ctr" anchorCtr="0" compatLnSpc="1">
            <a:prstTxWarp prst="textNoShape">
              <a:avLst/>
            </a:prstTxWarp>
          </a:bodyPr>
          <a:lstStyle/>
          <a:p>
            <a:pPr lvl="0"/>
            <a:r>
              <a:rPr lang="es-ES" altLang="es-BO"/>
              <a:t>Haga clic para modificar el estilo de título del patrón</a:t>
            </a:r>
            <a:endParaRPr lang="es-BO" altLang="es-BO"/>
          </a:p>
        </p:txBody>
      </p:sp>
      <p:sp>
        <p:nvSpPr>
          <p:cNvPr id="1027" name="2 Marcador de texto"/>
          <p:cNvSpPr>
            <a:spLocks noGrp="1"/>
          </p:cNvSpPr>
          <p:nvPr>
            <p:ph type="body" idx="1"/>
          </p:nvPr>
        </p:nvSpPr>
        <p:spPr bwMode="auto">
          <a:xfrm>
            <a:off x="867013" y="2275848"/>
            <a:ext cx="15606237" cy="64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6" rIns="91411" bIns="45706" numCol="1" anchor="t" anchorCtr="0" compatLnSpc="1">
            <a:prstTxWarp prst="textNoShape">
              <a:avLst/>
            </a:prstTxWarp>
          </a:bodyPr>
          <a:lstStyle/>
          <a:p>
            <a:pPr lvl="0"/>
            <a:r>
              <a:rPr lang="es-ES" altLang="es-BO"/>
              <a:t>Haga clic para modificar el estilo de texto del patrón</a:t>
            </a:r>
          </a:p>
          <a:p>
            <a:pPr lvl="1"/>
            <a:r>
              <a:rPr lang="es-ES" altLang="es-BO"/>
              <a:t>Segundo nivel</a:t>
            </a:r>
          </a:p>
          <a:p>
            <a:pPr lvl="2"/>
            <a:r>
              <a:rPr lang="es-ES" altLang="es-BO"/>
              <a:t>Tercer nivel</a:t>
            </a:r>
          </a:p>
          <a:p>
            <a:pPr lvl="3"/>
            <a:r>
              <a:rPr lang="es-ES" altLang="es-BO"/>
              <a:t>Cuarto nivel</a:t>
            </a:r>
          </a:p>
          <a:p>
            <a:pPr lvl="4"/>
            <a:r>
              <a:rPr lang="es-ES" altLang="es-BO"/>
              <a:t>Quinto nivel</a:t>
            </a:r>
            <a:endParaRPr lang="es-BO" altLang="es-BO"/>
          </a:p>
        </p:txBody>
      </p:sp>
      <p:sp>
        <p:nvSpPr>
          <p:cNvPr id="4" name="3 Marcador de fecha"/>
          <p:cNvSpPr>
            <a:spLocks noGrp="1"/>
          </p:cNvSpPr>
          <p:nvPr>
            <p:ph type="dt" sz="half" idx="2"/>
          </p:nvPr>
        </p:nvSpPr>
        <p:spPr>
          <a:xfrm>
            <a:off x="867013" y="9040150"/>
            <a:ext cx="4046061" cy="519289"/>
          </a:xfrm>
          <a:prstGeom prst="rect">
            <a:avLst/>
          </a:prstGeom>
        </p:spPr>
        <p:txBody>
          <a:bodyPr vert="horz" lIns="91411" tIns="45706" rIns="91411" bIns="45706" rtlCol="0" anchor="ctr"/>
          <a:lstStyle>
            <a:lvl1pPr algn="l">
              <a:defRPr sz="1707">
                <a:solidFill>
                  <a:prstClr val="black">
                    <a:tint val="75000"/>
                  </a:prstClr>
                </a:solidFill>
                <a:latin typeface="GillSans"/>
              </a:defRPr>
            </a:lvl1pPr>
          </a:lstStyle>
          <a:p>
            <a:pPr fontAlgn="base">
              <a:spcBef>
                <a:spcPct val="0"/>
              </a:spcBef>
              <a:spcAft>
                <a:spcPct val="0"/>
              </a:spcAft>
              <a:defRPr/>
            </a:pPr>
            <a:fld id="{E507C074-5DE9-4B6A-B414-54620B9C1160}" type="datetime1">
              <a:rPr lang="es-BO" smtClean="0">
                <a:cs typeface="Arial" pitchFamily="34" charset="0"/>
              </a:rPr>
              <a:t>16/1/2022</a:t>
            </a:fld>
            <a:endParaRPr lang="es-BO" dirty="0">
              <a:cs typeface="Arial" pitchFamily="34" charset="0"/>
            </a:endParaRPr>
          </a:p>
        </p:txBody>
      </p:sp>
      <p:sp>
        <p:nvSpPr>
          <p:cNvPr id="5" name="4 Marcador de pie de página"/>
          <p:cNvSpPr>
            <a:spLocks noGrp="1"/>
          </p:cNvSpPr>
          <p:nvPr>
            <p:ph type="ftr" sz="quarter" idx="3"/>
          </p:nvPr>
        </p:nvSpPr>
        <p:spPr>
          <a:xfrm>
            <a:off x="5924590" y="9040150"/>
            <a:ext cx="5491083" cy="519289"/>
          </a:xfrm>
          <a:prstGeom prst="rect">
            <a:avLst/>
          </a:prstGeom>
        </p:spPr>
        <p:txBody>
          <a:bodyPr vert="horz" lIns="91411" tIns="45706" rIns="91411" bIns="45706" rtlCol="0" anchor="ctr"/>
          <a:lstStyle>
            <a:lvl1pPr algn="ctr">
              <a:defRPr sz="1707">
                <a:solidFill>
                  <a:prstClr val="black">
                    <a:tint val="75000"/>
                  </a:prstClr>
                </a:solidFill>
                <a:latin typeface="GillSans"/>
              </a:defRPr>
            </a:lvl1pPr>
          </a:lstStyle>
          <a:p>
            <a:pPr fontAlgn="base">
              <a:spcBef>
                <a:spcPct val="0"/>
              </a:spcBef>
              <a:spcAft>
                <a:spcPct val="0"/>
              </a:spcAft>
              <a:defRPr/>
            </a:pPr>
            <a:r>
              <a:rPr lang="es-BO">
                <a:cs typeface="Arial" pitchFamily="34" charset="0"/>
              </a:rPr>
              <a:t>Modulo de capacitacion Esfera ' NDMA</a:t>
            </a:r>
          </a:p>
        </p:txBody>
      </p:sp>
      <p:sp>
        <p:nvSpPr>
          <p:cNvPr id="6" name="5 Marcador de número de diapositiva"/>
          <p:cNvSpPr>
            <a:spLocks noGrp="1"/>
          </p:cNvSpPr>
          <p:nvPr>
            <p:ph type="sldNum" sz="quarter" idx="4"/>
          </p:nvPr>
        </p:nvSpPr>
        <p:spPr>
          <a:xfrm>
            <a:off x="12427189" y="9040150"/>
            <a:ext cx="4046061" cy="519289"/>
          </a:xfrm>
          <a:prstGeom prst="rect">
            <a:avLst/>
          </a:prstGeom>
        </p:spPr>
        <p:txBody>
          <a:bodyPr vert="horz" lIns="91411" tIns="45706" rIns="91411" bIns="45706" rtlCol="0" anchor="ctr"/>
          <a:lstStyle>
            <a:lvl1pPr algn="r">
              <a:defRPr sz="1707">
                <a:solidFill>
                  <a:prstClr val="black">
                    <a:tint val="75000"/>
                  </a:prstClr>
                </a:solidFill>
                <a:latin typeface="GillSans"/>
              </a:defRPr>
            </a:lvl1pPr>
          </a:lstStyle>
          <a:p>
            <a:pPr fontAlgn="base">
              <a:spcBef>
                <a:spcPct val="0"/>
              </a:spcBef>
              <a:spcAft>
                <a:spcPct val="0"/>
              </a:spcAft>
              <a:defRPr/>
            </a:pPr>
            <a:fld id="{CEA74FE4-8A51-4C83-879C-DCA6656D9F11}" type="slidenum">
              <a:rPr lang="en-US">
                <a:cs typeface="Arial" pitchFamily="34" charset="0"/>
              </a:rPr>
              <a:pPr fontAlgn="base">
                <a:spcBef>
                  <a:spcPct val="0"/>
                </a:spcBef>
                <a:spcAft>
                  <a:spcPct val="0"/>
                </a:spcAft>
                <a:defRPr/>
              </a:pPr>
              <a:t>‹Nº›</a:t>
            </a:fld>
            <a:endParaRPr lang="en-US" dirty="0">
              <a:cs typeface="Arial" pitchFamily="34" charset="0"/>
            </a:endParaRPr>
          </a:p>
        </p:txBody>
      </p:sp>
    </p:spTree>
    <p:extLst>
      <p:ext uri="{BB962C8B-B14F-4D97-AF65-F5344CB8AC3E}">
        <p14:creationId xmlns:p14="http://schemas.microsoft.com/office/powerpoint/2010/main" val="315139867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3" r:id="rId12"/>
    <p:sldLayoutId id="2147483694" r:id="rId13"/>
    <p:sldLayoutId id="2147483695" r:id="rId14"/>
    <p:sldLayoutId id="2147483696" r:id="rId15"/>
    <p:sldLayoutId id="2147483697" r:id="rId16"/>
    <p:sldLayoutId id="2147483699" r:id="rId17"/>
  </p:sldLayoutIdLst>
  <p:hf hdr="0"/>
  <p:txStyles>
    <p:titleStyle>
      <a:lvl1pPr algn="ctr" rtl="0" eaLnBrk="0" fontAlgn="base" hangingPunct="0">
        <a:spcBef>
          <a:spcPct val="0"/>
        </a:spcBef>
        <a:spcAft>
          <a:spcPct val="0"/>
        </a:spcAft>
        <a:defRPr sz="6258" kern="1200">
          <a:solidFill>
            <a:schemeClr val="tx1"/>
          </a:solidFill>
          <a:latin typeface="+mj-lt"/>
          <a:ea typeface="+mj-ea"/>
          <a:cs typeface="+mj-cs"/>
        </a:defRPr>
      </a:lvl1pPr>
      <a:lvl2pPr algn="ctr" rtl="0" eaLnBrk="0" fontAlgn="base" hangingPunct="0">
        <a:spcBef>
          <a:spcPct val="0"/>
        </a:spcBef>
        <a:spcAft>
          <a:spcPct val="0"/>
        </a:spcAft>
        <a:defRPr sz="6258">
          <a:solidFill>
            <a:schemeClr val="tx1"/>
          </a:solidFill>
          <a:latin typeface="Calibri" pitchFamily="34" charset="0"/>
        </a:defRPr>
      </a:lvl2pPr>
      <a:lvl3pPr algn="ctr" rtl="0" eaLnBrk="0" fontAlgn="base" hangingPunct="0">
        <a:spcBef>
          <a:spcPct val="0"/>
        </a:spcBef>
        <a:spcAft>
          <a:spcPct val="0"/>
        </a:spcAft>
        <a:defRPr sz="6258">
          <a:solidFill>
            <a:schemeClr val="tx1"/>
          </a:solidFill>
          <a:latin typeface="Calibri" pitchFamily="34" charset="0"/>
        </a:defRPr>
      </a:lvl3pPr>
      <a:lvl4pPr algn="ctr" rtl="0" eaLnBrk="0" fontAlgn="base" hangingPunct="0">
        <a:spcBef>
          <a:spcPct val="0"/>
        </a:spcBef>
        <a:spcAft>
          <a:spcPct val="0"/>
        </a:spcAft>
        <a:defRPr sz="6258">
          <a:solidFill>
            <a:schemeClr val="tx1"/>
          </a:solidFill>
          <a:latin typeface="Calibri" pitchFamily="34" charset="0"/>
        </a:defRPr>
      </a:lvl4pPr>
      <a:lvl5pPr algn="ctr" rtl="0" eaLnBrk="0" fontAlgn="base" hangingPunct="0">
        <a:spcBef>
          <a:spcPct val="0"/>
        </a:spcBef>
        <a:spcAft>
          <a:spcPct val="0"/>
        </a:spcAft>
        <a:defRPr sz="6258">
          <a:solidFill>
            <a:schemeClr val="tx1"/>
          </a:solidFill>
          <a:latin typeface="Calibri" pitchFamily="34" charset="0"/>
        </a:defRPr>
      </a:lvl5pPr>
      <a:lvl6pPr marL="650029" algn="ctr" rtl="0" fontAlgn="base">
        <a:spcBef>
          <a:spcPct val="0"/>
        </a:spcBef>
        <a:spcAft>
          <a:spcPct val="0"/>
        </a:spcAft>
        <a:defRPr sz="6258">
          <a:solidFill>
            <a:schemeClr val="tx1"/>
          </a:solidFill>
          <a:latin typeface="Calibri" pitchFamily="34" charset="0"/>
        </a:defRPr>
      </a:lvl6pPr>
      <a:lvl7pPr marL="1300059" algn="ctr" rtl="0" fontAlgn="base">
        <a:spcBef>
          <a:spcPct val="0"/>
        </a:spcBef>
        <a:spcAft>
          <a:spcPct val="0"/>
        </a:spcAft>
        <a:defRPr sz="6258">
          <a:solidFill>
            <a:schemeClr val="tx1"/>
          </a:solidFill>
          <a:latin typeface="Calibri" pitchFamily="34" charset="0"/>
        </a:defRPr>
      </a:lvl7pPr>
      <a:lvl8pPr marL="1950092" algn="ctr" rtl="0" fontAlgn="base">
        <a:spcBef>
          <a:spcPct val="0"/>
        </a:spcBef>
        <a:spcAft>
          <a:spcPct val="0"/>
        </a:spcAft>
        <a:defRPr sz="6258">
          <a:solidFill>
            <a:schemeClr val="tx1"/>
          </a:solidFill>
          <a:latin typeface="Calibri" pitchFamily="34" charset="0"/>
        </a:defRPr>
      </a:lvl8pPr>
      <a:lvl9pPr marL="2600122" algn="ctr" rtl="0" fontAlgn="base">
        <a:spcBef>
          <a:spcPct val="0"/>
        </a:spcBef>
        <a:spcAft>
          <a:spcPct val="0"/>
        </a:spcAft>
        <a:defRPr sz="6258">
          <a:solidFill>
            <a:schemeClr val="tx1"/>
          </a:solidFill>
          <a:latin typeface="Calibri" pitchFamily="34" charset="0"/>
        </a:defRPr>
      </a:lvl9pPr>
    </p:titleStyle>
    <p:bodyStyle>
      <a:lvl1pPr marL="483157" indent="-483157" algn="l" rtl="0" eaLnBrk="0" fontAlgn="base" hangingPunct="0">
        <a:spcBef>
          <a:spcPct val="20000"/>
        </a:spcBef>
        <a:spcAft>
          <a:spcPct val="0"/>
        </a:spcAft>
        <a:buFont typeface="Arial" pitchFamily="34" charset="0"/>
        <a:buChar char="•"/>
        <a:defRPr sz="4551" kern="1200">
          <a:solidFill>
            <a:schemeClr val="tx1"/>
          </a:solidFill>
          <a:latin typeface="+mn-lt"/>
          <a:ea typeface="+mn-ea"/>
          <a:cs typeface="+mn-cs"/>
        </a:defRPr>
      </a:lvl1pPr>
      <a:lvl2pPr marL="1052108" indent="-401878" algn="l" rtl="0" eaLnBrk="0" fontAlgn="base" hangingPunct="0">
        <a:spcBef>
          <a:spcPct val="20000"/>
        </a:spcBef>
        <a:spcAft>
          <a:spcPct val="0"/>
        </a:spcAft>
        <a:buFont typeface="Arial" pitchFamily="34" charset="0"/>
        <a:buChar char="–"/>
        <a:defRPr sz="3982" kern="1200">
          <a:solidFill>
            <a:schemeClr val="tx1"/>
          </a:solidFill>
          <a:latin typeface="+mn-lt"/>
          <a:ea typeface="+mn-ea"/>
          <a:cs typeface="+mn-cs"/>
        </a:defRPr>
      </a:lvl2pPr>
      <a:lvl3pPr marL="1621059" indent="-320599" algn="l" rtl="0" eaLnBrk="0" fontAlgn="base" hangingPunct="0">
        <a:spcBef>
          <a:spcPct val="20000"/>
        </a:spcBef>
        <a:spcAft>
          <a:spcPct val="0"/>
        </a:spcAft>
        <a:buFont typeface="Arial" pitchFamily="34" charset="0"/>
        <a:buChar char="•"/>
        <a:defRPr sz="3413" kern="1200">
          <a:solidFill>
            <a:schemeClr val="tx1"/>
          </a:solidFill>
          <a:latin typeface="+mn-lt"/>
          <a:ea typeface="+mn-ea"/>
          <a:cs typeface="+mn-cs"/>
        </a:defRPr>
      </a:lvl3pPr>
      <a:lvl4pPr marL="2271289" indent="-320599" algn="l" rtl="0" eaLnBrk="0" fontAlgn="base" hangingPunct="0">
        <a:spcBef>
          <a:spcPct val="20000"/>
        </a:spcBef>
        <a:spcAft>
          <a:spcPct val="0"/>
        </a:spcAft>
        <a:buFont typeface="Arial" pitchFamily="34" charset="0"/>
        <a:buChar char="–"/>
        <a:defRPr sz="2844" kern="1200">
          <a:solidFill>
            <a:schemeClr val="tx1"/>
          </a:solidFill>
          <a:latin typeface="+mn-lt"/>
          <a:ea typeface="+mn-ea"/>
          <a:cs typeface="+mn-cs"/>
        </a:defRPr>
      </a:lvl4pPr>
      <a:lvl5pPr marL="2921519" indent="-320599" algn="l" rtl="0" eaLnBrk="0" fontAlgn="base" hangingPunct="0">
        <a:spcBef>
          <a:spcPct val="20000"/>
        </a:spcBef>
        <a:spcAft>
          <a:spcPct val="0"/>
        </a:spcAft>
        <a:buFont typeface="Arial" pitchFamily="34" charset="0"/>
        <a:buChar char="»"/>
        <a:defRPr sz="2844" kern="1200">
          <a:solidFill>
            <a:schemeClr val="tx1"/>
          </a:solidFill>
          <a:latin typeface="+mn-lt"/>
          <a:ea typeface="+mn-ea"/>
          <a:cs typeface="+mn-cs"/>
        </a:defRPr>
      </a:lvl5pPr>
      <a:lvl6pPr marL="3575169"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6pPr>
      <a:lvl7pPr marL="4225197"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7pPr>
      <a:lvl8pPr marL="4875229"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8pPr>
      <a:lvl9pPr marL="5525256" indent="-325014" algn="l" defTabSz="1300059" rtl="0" eaLnBrk="1" latinLnBrk="0" hangingPunct="1">
        <a:spcBef>
          <a:spcPct val="20000"/>
        </a:spcBef>
        <a:buFont typeface="Arial" panose="020B0604020202020204" pitchFamily="34" charset="0"/>
        <a:buChar char="•"/>
        <a:defRPr sz="2844" kern="1200">
          <a:solidFill>
            <a:schemeClr val="tx1"/>
          </a:solidFill>
          <a:latin typeface="+mn-lt"/>
          <a:ea typeface="+mn-ea"/>
          <a:cs typeface="+mn-cs"/>
        </a:defRPr>
      </a:lvl9pPr>
    </p:bodyStyle>
    <p:otherStyle>
      <a:defPPr>
        <a:defRPr lang="es-BO"/>
      </a:defPPr>
      <a:lvl1pPr marL="0" algn="l" defTabSz="1300059" rtl="0" eaLnBrk="1" latinLnBrk="0" hangingPunct="1">
        <a:defRPr sz="2560" kern="1200">
          <a:solidFill>
            <a:schemeClr val="tx1"/>
          </a:solidFill>
          <a:latin typeface="+mn-lt"/>
          <a:ea typeface="+mn-ea"/>
          <a:cs typeface="+mn-cs"/>
        </a:defRPr>
      </a:lvl1pPr>
      <a:lvl2pPr marL="650029" algn="l" defTabSz="1300059" rtl="0" eaLnBrk="1" latinLnBrk="0" hangingPunct="1">
        <a:defRPr sz="2560" kern="1200">
          <a:solidFill>
            <a:schemeClr val="tx1"/>
          </a:solidFill>
          <a:latin typeface="+mn-lt"/>
          <a:ea typeface="+mn-ea"/>
          <a:cs typeface="+mn-cs"/>
        </a:defRPr>
      </a:lvl2pPr>
      <a:lvl3pPr marL="1300059" algn="l" defTabSz="1300059" rtl="0" eaLnBrk="1" latinLnBrk="0" hangingPunct="1">
        <a:defRPr sz="2560" kern="1200">
          <a:solidFill>
            <a:schemeClr val="tx1"/>
          </a:solidFill>
          <a:latin typeface="+mn-lt"/>
          <a:ea typeface="+mn-ea"/>
          <a:cs typeface="+mn-cs"/>
        </a:defRPr>
      </a:lvl3pPr>
      <a:lvl4pPr marL="1950092" algn="l" defTabSz="1300059" rtl="0" eaLnBrk="1" latinLnBrk="0" hangingPunct="1">
        <a:defRPr sz="2560" kern="1200">
          <a:solidFill>
            <a:schemeClr val="tx1"/>
          </a:solidFill>
          <a:latin typeface="+mn-lt"/>
          <a:ea typeface="+mn-ea"/>
          <a:cs typeface="+mn-cs"/>
        </a:defRPr>
      </a:lvl4pPr>
      <a:lvl5pPr marL="2600122" algn="l" defTabSz="1300059" rtl="0" eaLnBrk="1" latinLnBrk="0" hangingPunct="1">
        <a:defRPr sz="2560" kern="1200">
          <a:solidFill>
            <a:schemeClr val="tx1"/>
          </a:solidFill>
          <a:latin typeface="+mn-lt"/>
          <a:ea typeface="+mn-ea"/>
          <a:cs typeface="+mn-cs"/>
        </a:defRPr>
      </a:lvl5pPr>
      <a:lvl6pPr marL="3250151" algn="l" defTabSz="1300059" rtl="0" eaLnBrk="1" latinLnBrk="0" hangingPunct="1">
        <a:defRPr sz="2560" kern="1200">
          <a:solidFill>
            <a:schemeClr val="tx1"/>
          </a:solidFill>
          <a:latin typeface="+mn-lt"/>
          <a:ea typeface="+mn-ea"/>
          <a:cs typeface="+mn-cs"/>
        </a:defRPr>
      </a:lvl6pPr>
      <a:lvl7pPr marL="3900184" algn="l" defTabSz="1300059" rtl="0" eaLnBrk="1" latinLnBrk="0" hangingPunct="1">
        <a:defRPr sz="2560" kern="1200">
          <a:solidFill>
            <a:schemeClr val="tx1"/>
          </a:solidFill>
          <a:latin typeface="+mn-lt"/>
          <a:ea typeface="+mn-ea"/>
          <a:cs typeface="+mn-cs"/>
        </a:defRPr>
      </a:lvl7pPr>
      <a:lvl8pPr marL="4550209" algn="l" defTabSz="1300059" rtl="0" eaLnBrk="1" latinLnBrk="0" hangingPunct="1">
        <a:defRPr sz="2560" kern="1200">
          <a:solidFill>
            <a:schemeClr val="tx1"/>
          </a:solidFill>
          <a:latin typeface="+mn-lt"/>
          <a:ea typeface="+mn-ea"/>
          <a:cs typeface="+mn-cs"/>
        </a:defRPr>
      </a:lvl8pPr>
      <a:lvl9pPr marL="5200243" algn="l" defTabSz="1300059"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7.xml"/><Relationship Id="rId1" Type="http://schemas.openxmlformats.org/officeDocument/2006/relationships/tags" Target="../tags/tag2.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5.xml"/><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6.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0.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jpeg"/></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49BA084D-783C-C540-B59D-3A1F7E6087C8}"/>
              </a:ext>
            </a:extLst>
          </p:cNvPr>
          <p:cNvSpPr/>
          <p:nvPr/>
        </p:nvSpPr>
        <p:spPr>
          <a:xfrm>
            <a:off x="6218653" y="4876800"/>
            <a:ext cx="10403839" cy="2834750"/>
          </a:xfrm>
          <a:prstGeom prst="rect">
            <a:avLst/>
          </a:prstGeom>
        </p:spPr>
        <p:txBody>
          <a:bodyPr wrap="square">
            <a:spAutoFit/>
          </a:bodyPr>
          <a:lstStyle/>
          <a:p>
            <a:pPr defTabSz="1300460" hangingPunct="1">
              <a:lnSpc>
                <a:spcPct val="107000"/>
              </a:lnSpc>
              <a:spcAft>
                <a:spcPts val="1138"/>
              </a:spcAft>
            </a:pPr>
            <a:r>
              <a:rPr lang="es-BO" sz="4000" b="1" kern="1200" dirty="0">
                <a:ln w="3175">
                  <a:solidFill>
                    <a:sysClr val="windowText" lastClr="000000"/>
                  </a:solidFill>
                  <a:prstDash val="solid"/>
                </a:ln>
                <a:solidFill>
                  <a:schemeClr val="accent1">
                    <a:lumMod val="60000"/>
                    <a:lumOff val="40000"/>
                  </a:schemeClr>
                </a:solidFill>
                <a:latin typeface="Arial" panose="020B0604020202020204" pitchFamily="34" charset="0"/>
                <a:ea typeface="Calibri" panose="020F0502020204030204" pitchFamily="34" charset="0"/>
                <a:cs typeface="Times New Roman" panose="02020603050405020304" pitchFamily="18" charset="0"/>
              </a:rPr>
              <a:t>SESION 02: </a:t>
            </a:r>
          </a:p>
          <a:p>
            <a:pPr defTabSz="1300460" hangingPunct="1">
              <a:lnSpc>
                <a:spcPct val="107000"/>
              </a:lnSpc>
              <a:spcAft>
                <a:spcPts val="1138"/>
              </a:spcAft>
            </a:pPr>
            <a:r>
              <a:rPr lang="es-BO" sz="4000" b="1" kern="1200" dirty="0">
                <a:ln w="3175">
                  <a:solidFill>
                    <a:sysClr val="windowText" lastClr="000000"/>
                  </a:solidFill>
                  <a:prstDash val="solid"/>
                </a:ln>
                <a:solidFill>
                  <a:schemeClr val="accent1">
                    <a:lumMod val="60000"/>
                    <a:lumOff val="40000"/>
                  </a:schemeClr>
                </a:solidFill>
                <a:latin typeface="Arial" panose="020B0604020202020204" pitchFamily="34" charset="0"/>
                <a:ea typeface="Calibri" panose="020F0502020204030204" pitchFamily="34" charset="0"/>
                <a:cs typeface="Times New Roman" panose="02020603050405020304" pitchFamily="18" charset="0"/>
              </a:rPr>
              <a:t>INTRODUCCION AL MANUAL ESFERA: NORMAS MINIMAS DE RESPUESTA HUMANITARIA</a:t>
            </a:r>
            <a:endParaRPr lang="es-EC" b="1" i="1" kern="1200" dirty="0">
              <a:solidFill>
                <a:schemeClr val="accent1">
                  <a:lumMod val="60000"/>
                  <a:lumOff val="40000"/>
                </a:schemeClr>
              </a:solidFill>
              <a:latin typeface="Calibri" panose="020F0502020204030204"/>
              <a:ea typeface="Calibri" panose="020F0502020204030204" pitchFamily="34" charset="0"/>
              <a:cs typeface="Times New Roman" panose="02020603050405020304" pitchFamily="18" charset="0"/>
            </a:endParaRPr>
          </a:p>
        </p:txBody>
      </p:sp>
      <p:sp>
        <p:nvSpPr>
          <p:cNvPr id="2" name="CuadroTexto 1">
            <a:extLst>
              <a:ext uri="{FF2B5EF4-FFF2-40B4-BE49-F238E27FC236}">
                <a16:creationId xmlns:a16="http://schemas.microsoft.com/office/drawing/2014/main" id="{978D604B-317B-4EE1-A953-6012FCF8C6A2}"/>
              </a:ext>
            </a:extLst>
          </p:cNvPr>
          <p:cNvSpPr txBox="1"/>
          <p:nvPr/>
        </p:nvSpPr>
        <p:spPr>
          <a:xfrm>
            <a:off x="5562600" y="759514"/>
            <a:ext cx="8135638" cy="2062103"/>
          </a:xfrm>
          <a:prstGeom prst="rect">
            <a:avLst/>
          </a:prstGeom>
          <a:noFill/>
        </p:spPr>
        <p:txBody>
          <a:bodyPr wrap="square" rtlCol="0">
            <a:spAutoFit/>
          </a:bodyPr>
          <a:lstStyle/>
          <a:p>
            <a:pPr defTabSz="1300460" hangingPunct="1"/>
            <a:r>
              <a:rPr lang="es-BO" sz="2560" b="1" i="1" kern="1200" dirty="0">
                <a:solidFill>
                  <a:srgbClr val="008080"/>
                </a:solidFill>
                <a:latin typeface="Arial" panose="020B0604020202020204" pitchFamily="34" charset="0"/>
                <a:ea typeface="Times" panose="02020603050405020304" pitchFamily="18" charset="0"/>
                <a:cs typeface="Arial" panose="020B0604020202020204" pitchFamily="34" charset="0"/>
              </a:rPr>
              <a:t>MÓDULO DE CAPACITACION SOBRE ESFERA, </a:t>
            </a:r>
            <a:endParaRPr lang="es-BO" sz="2560" i="1"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a:p>
            <a:pPr defTabSz="1300460" hangingPunct="1"/>
            <a:r>
              <a:rPr lang="es-BO" sz="2560" b="1" i="1" kern="1200" dirty="0">
                <a:solidFill>
                  <a:srgbClr val="008080"/>
                </a:solidFill>
                <a:latin typeface="Arial" panose="020B0604020202020204" pitchFamily="34" charset="0"/>
                <a:ea typeface="Times" panose="02020603050405020304" pitchFamily="18" charset="0"/>
                <a:cs typeface="Arial" panose="020B0604020202020204" pitchFamily="34" charset="0"/>
              </a:rPr>
              <a:t>PARA AUTORIDADES NACIONALES DE GESTIÓN DE DESASTRES (NDMA)</a:t>
            </a:r>
          </a:p>
          <a:p>
            <a:pPr defTabSz="1300460" hangingPunct="1"/>
            <a:endParaRPr lang="es-BO" sz="2560" b="1"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a:p>
            <a:pPr defTabSz="1300460" hangingPunct="1"/>
            <a:r>
              <a:rPr lang="es-BO" sz="2560" b="1" kern="1200" dirty="0">
                <a:solidFill>
                  <a:srgbClr val="008080"/>
                </a:solidFill>
                <a:latin typeface="Arial" panose="020B0604020202020204" pitchFamily="34" charset="0"/>
                <a:ea typeface="Times" panose="02020603050405020304" pitchFamily="18" charset="0"/>
                <a:cs typeface="Arial" panose="020B0604020202020204" pitchFamily="34" charset="0"/>
              </a:rPr>
              <a:t>PAQUETE DE CAPACITACON ALTERNATIVA “C”</a:t>
            </a:r>
            <a:endParaRPr lang="es-BO" sz="2560" kern="1200" dirty="0">
              <a:solidFill>
                <a:srgbClr val="008080"/>
              </a:solidFill>
              <a:latin typeface="Arial" panose="020B0604020202020204" pitchFamily="34" charset="0"/>
              <a:ea typeface="Times" panose="02020603050405020304" pitchFamily="18" charset="0"/>
              <a:cs typeface="Arial" panose="020B0604020202020204" pitchFamily="34" charset="0"/>
            </a:endParaRPr>
          </a:p>
        </p:txBody>
      </p:sp>
    </p:spTree>
    <p:extLst>
      <p:ext uri="{BB962C8B-B14F-4D97-AF65-F5344CB8AC3E}">
        <p14:creationId xmlns:p14="http://schemas.microsoft.com/office/powerpoint/2010/main" val="3331030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022202" y="1380935"/>
            <a:ext cx="4790709" cy="788269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412030" y="240617"/>
            <a:ext cx="13115722" cy="1130300"/>
          </a:xfrm>
          <a:prstGeom prst="rect">
            <a:avLst/>
          </a:prstGeom>
        </p:spPr>
        <p:txBody>
          <a:bodyPr>
            <a:normAutofit/>
          </a:bodyPr>
          <a:lstStyle/>
          <a:p>
            <a:r>
              <a:rPr lang="pt-BR" sz="3600" b="1" dirty="0">
                <a:solidFill>
                  <a:srgbClr val="008080"/>
                </a:solidFill>
                <a:latin typeface="Arial" panose="020B0604020202020204" pitchFamily="34" charset="0"/>
                <a:cs typeface="Arial" panose="020B0604020202020204" pitchFamily="34" charset="0"/>
              </a:rPr>
              <a:t>6. EJERCÍCIO PRACTICO: CONTEXTO HUMANITARIO</a:t>
            </a:r>
            <a:endParaRPr lang="en-GB" sz="3600" b="1"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800100" y="1788154"/>
            <a:ext cx="11754433" cy="6792402"/>
          </a:xfrm>
          <a:prstGeom prst="rect">
            <a:avLst/>
          </a:prstGeom>
        </p:spPr>
        <p:txBody>
          <a:bodyPr>
            <a:noAutofit/>
          </a:bodyPr>
          <a:lstStyle/>
          <a:p>
            <a:pPr marL="0" indent="0" algn="l">
              <a:buNone/>
            </a:pPr>
            <a:r>
              <a:rPr lang="en-US" sz="3600" noProof="0" dirty="0" err="1">
                <a:solidFill>
                  <a:srgbClr val="0D0D0D"/>
                </a:solidFill>
                <a:latin typeface="Arial" panose="020B0604020202020204" pitchFamily="34" charset="0"/>
                <a:cs typeface="Arial" panose="020B0604020202020204" pitchFamily="34" charset="0"/>
              </a:rPr>
              <a:t>Utilizando</a:t>
            </a:r>
            <a:r>
              <a:rPr lang="en-US" sz="3600" noProof="0" dirty="0">
                <a:solidFill>
                  <a:srgbClr val="0D0D0D"/>
                </a:solidFill>
                <a:latin typeface="Arial" panose="020B0604020202020204" pitchFamily="34" charset="0"/>
                <a:cs typeface="Arial" panose="020B0604020202020204" pitchFamily="34" charset="0"/>
              </a:rPr>
              <a:t> la </a:t>
            </a:r>
            <a:r>
              <a:rPr lang="en-US" sz="3600" noProof="0" dirty="0" err="1">
                <a:solidFill>
                  <a:srgbClr val="0D0D0D"/>
                </a:solidFill>
                <a:latin typeface="Arial" panose="020B0604020202020204" pitchFamily="34" charset="0"/>
                <a:cs typeface="Arial" panose="020B0604020202020204" pitchFamily="34" charset="0"/>
              </a:rPr>
              <a:t>Pizarra</a:t>
            </a:r>
            <a:r>
              <a:rPr lang="en-US" sz="3600" noProof="0" dirty="0">
                <a:solidFill>
                  <a:srgbClr val="0D0D0D"/>
                </a:solidFill>
                <a:latin typeface="Arial" panose="020B0604020202020204" pitchFamily="34" charset="0"/>
                <a:cs typeface="Arial" panose="020B0604020202020204" pitchFamily="34" charset="0"/>
              </a:rPr>
              <a:t> </a:t>
            </a:r>
            <a:r>
              <a:rPr lang="en-US" sz="3600" noProof="0" dirty="0" err="1">
                <a:solidFill>
                  <a:srgbClr val="0D0D0D"/>
                </a:solidFill>
                <a:latin typeface="Arial" panose="020B0604020202020204" pitchFamily="34" charset="0"/>
                <a:cs typeface="Arial" panose="020B0604020202020204" pitchFamily="34" charset="0"/>
              </a:rPr>
              <a:t>Jamboard</a:t>
            </a:r>
            <a:r>
              <a:rPr lang="en-US" sz="3600" noProof="0" dirty="0">
                <a:solidFill>
                  <a:srgbClr val="0D0D0D"/>
                </a:solidFill>
                <a:latin typeface="Arial" panose="020B0604020202020204" pitchFamily="34" charset="0"/>
                <a:cs typeface="Arial" panose="020B0604020202020204" pitchFamily="34" charset="0"/>
              </a:rPr>
              <a:t> 2C, los </a:t>
            </a:r>
            <a:r>
              <a:rPr lang="en-US" sz="3600" noProof="0" dirty="0" err="1">
                <a:solidFill>
                  <a:srgbClr val="0D0D0D"/>
                </a:solidFill>
                <a:latin typeface="Arial" panose="020B0604020202020204" pitchFamily="34" charset="0"/>
                <a:cs typeface="Arial" panose="020B0604020202020204" pitchFamily="34" charset="0"/>
              </a:rPr>
              <a:t>participantes</a:t>
            </a:r>
            <a:r>
              <a:rPr lang="en-US" sz="3600" noProof="0" dirty="0">
                <a:solidFill>
                  <a:srgbClr val="0D0D0D"/>
                </a:solidFill>
                <a:latin typeface="Arial" panose="020B0604020202020204" pitchFamily="34" charset="0"/>
                <a:cs typeface="Arial" panose="020B0604020202020204" pitchFamily="34" charset="0"/>
              </a:rPr>
              <a:t>, </a:t>
            </a:r>
            <a:r>
              <a:rPr lang="en-US" sz="3600" noProof="0" dirty="0" err="1">
                <a:solidFill>
                  <a:srgbClr val="0D0D0D"/>
                </a:solidFill>
                <a:latin typeface="Arial" panose="020B0604020202020204" pitchFamily="34" charset="0"/>
                <a:cs typeface="Arial" panose="020B0604020202020204" pitchFamily="34" charset="0"/>
              </a:rPr>
              <a:t>contribúyen</a:t>
            </a:r>
            <a:r>
              <a:rPr lang="en-US" sz="3600" noProof="0" dirty="0">
                <a:solidFill>
                  <a:srgbClr val="0D0D0D"/>
                </a:solidFill>
                <a:latin typeface="Arial" panose="020B0604020202020204" pitchFamily="34" charset="0"/>
                <a:cs typeface="Arial" panose="020B0604020202020204" pitchFamily="34" charset="0"/>
              </a:rPr>
              <a:t>:</a:t>
            </a:r>
          </a:p>
          <a:p>
            <a:pPr marL="742950" indent="-742950">
              <a:buFont typeface="+mj-lt"/>
              <a:buAutoNum type="arabicPeriod"/>
            </a:pPr>
            <a:r>
              <a:rPr lang="en-US" sz="3600" dirty="0" err="1">
                <a:solidFill>
                  <a:srgbClr val="008080"/>
                </a:solidFill>
                <a:latin typeface="Arial" panose="020B0604020202020204" pitchFamily="34" charset="0"/>
                <a:cs typeface="Arial" panose="020B0604020202020204" pitchFamily="34" charset="0"/>
              </a:rPr>
              <a:t>En</a:t>
            </a:r>
            <a:r>
              <a:rPr lang="en-US" sz="3600" dirty="0">
                <a:solidFill>
                  <a:srgbClr val="008080"/>
                </a:solidFill>
                <a:latin typeface="Arial" panose="020B0604020202020204" pitchFamily="34" charset="0"/>
                <a:cs typeface="Arial" panose="020B0604020202020204" pitchFamily="34" charset="0"/>
              </a:rPr>
              <a:t> la </a:t>
            </a:r>
            <a:r>
              <a:rPr lang="en-US" sz="3600" dirty="0" err="1">
                <a:solidFill>
                  <a:srgbClr val="008080"/>
                </a:solidFill>
                <a:latin typeface="Arial" panose="020B0604020202020204" pitchFamily="34" charset="0"/>
                <a:cs typeface="Arial" panose="020B0604020202020204" pitchFamily="34" charset="0"/>
              </a:rPr>
              <a:t>pizarra</a:t>
            </a:r>
            <a:r>
              <a:rPr lang="en-US" sz="3600" dirty="0">
                <a:solidFill>
                  <a:srgbClr val="008080"/>
                </a:solidFill>
                <a:latin typeface="Arial" panose="020B0604020202020204" pitchFamily="34" charset="0"/>
                <a:cs typeface="Arial" panose="020B0604020202020204" pitchFamily="34" charset="0"/>
              </a:rPr>
              <a:t> 1</a:t>
            </a:r>
            <a:r>
              <a:rPr lang="en-US" sz="3600" dirty="0">
                <a:solidFill>
                  <a:srgbClr val="0D0D0D"/>
                </a:solidFill>
                <a:latin typeface="Arial" panose="020B0604020202020204" pitchFamily="34" charset="0"/>
                <a:cs typeface="Arial" panose="020B0604020202020204" pitchFamily="34" charset="0"/>
              </a:rPr>
              <a:t>: </a:t>
            </a:r>
            <a:r>
              <a:rPr lang="en-US" sz="3600" b="1" dirty="0">
                <a:solidFill>
                  <a:srgbClr val="0D0D0D"/>
                </a:solidFill>
                <a:latin typeface="Arial" panose="020B0604020202020204" pitchFamily="34" charset="0"/>
                <a:cs typeface="Arial" panose="020B0604020202020204" pitchFamily="34" charset="0"/>
              </a:rPr>
              <a:t>A </a:t>
            </a:r>
            <a:r>
              <a:rPr lang="en-US" sz="3600" b="1" dirty="0" err="1">
                <a:solidFill>
                  <a:srgbClr val="0D0D0D"/>
                </a:solidFill>
                <a:latin typeface="Arial" panose="020B0604020202020204" pitchFamily="34" charset="0"/>
                <a:cs typeface="Arial" panose="020B0604020202020204" pitchFamily="34" charset="0"/>
              </a:rPr>
              <a:t>Identificar</a:t>
            </a:r>
            <a:r>
              <a:rPr lang="en-US" sz="3600" b="1" dirty="0">
                <a:solidFill>
                  <a:srgbClr val="0D0D0D"/>
                </a:solidFill>
                <a:latin typeface="Arial" panose="020B0604020202020204" pitchFamily="34" charset="0"/>
                <a:cs typeface="Arial" panose="020B0604020202020204" pitchFamily="34" charset="0"/>
              </a:rPr>
              <a:t> los </a:t>
            </a:r>
            <a:r>
              <a:rPr lang="en-US" sz="3600" b="1" dirty="0" err="1">
                <a:solidFill>
                  <a:srgbClr val="0D0D0D"/>
                </a:solidFill>
                <a:latin typeface="Arial" panose="020B0604020202020204" pitchFamily="34" charset="0"/>
                <a:cs typeface="Arial" panose="020B0604020202020204" pitchFamily="34" charset="0"/>
              </a:rPr>
              <a:t>principales</a:t>
            </a:r>
            <a:r>
              <a:rPr lang="en-US" sz="3600" b="1" dirty="0">
                <a:solidFill>
                  <a:srgbClr val="0D0D0D"/>
                </a:solidFill>
                <a:latin typeface="Arial" panose="020B0604020202020204" pitchFamily="34" charset="0"/>
                <a:cs typeface="Arial" panose="020B0604020202020204" pitchFamily="34" charset="0"/>
              </a:rPr>
              <a:t> </a:t>
            </a:r>
            <a:r>
              <a:rPr lang="en-US" sz="3600" b="1" dirty="0" err="1">
                <a:solidFill>
                  <a:srgbClr val="0D0D0D"/>
                </a:solidFill>
                <a:latin typeface="Arial" panose="020B0604020202020204" pitchFamily="34" charset="0"/>
                <a:cs typeface="Arial" panose="020B0604020202020204" pitchFamily="34" charset="0"/>
              </a:rPr>
              <a:t>escenarios</a:t>
            </a:r>
            <a:r>
              <a:rPr lang="en-US" sz="3600" b="1" dirty="0">
                <a:solidFill>
                  <a:srgbClr val="0D0D0D"/>
                </a:solidFill>
                <a:latin typeface="Arial" panose="020B0604020202020204" pitchFamily="34" charset="0"/>
                <a:cs typeface="Arial" panose="020B0604020202020204" pitchFamily="34" charset="0"/>
              </a:rPr>
              <a:t> de </a:t>
            </a:r>
            <a:r>
              <a:rPr lang="en-US" sz="3600" b="1" dirty="0" err="1">
                <a:solidFill>
                  <a:srgbClr val="0D0D0D"/>
                </a:solidFill>
                <a:latin typeface="Arial" panose="020B0604020202020204" pitchFamily="34" charset="0"/>
                <a:cs typeface="Arial" panose="020B0604020202020204" pitchFamily="34" charset="0"/>
              </a:rPr>
              <a:t>riesgos</a:t>
            </a:r>
            <a:endParaRPr lang="en-US" sz="3600" b="1" dirty="0">
              <a:solidFill>
                <a:srgbClr val="0D0D0D"/>
              </a:solidFill>
              <a:latin typeface="Arial" panose="020B0604020202020204" pitchFamily="34" charset="0"/>
              <a:cs typeface="Arial" panose="020B0604020202020204" pitchFamily="34" charset="0"/>
            </a:endParaRPr>
          </a:p>
          <a:p>
            <a:pPr marL="742950" indent="-742950">
              <a:buFont typeface="+mj-lt"/>
              <a:buAutoNum type="arabicPeriod"/>
            </a:pPr>
            <a:r>
              <a:rPr lang="en-US" sz="3600" noProof="0" dirty="0" err="1">
                <a:solidFill>
                  <a:srgbClr val="008080"/>
                </a:solidFill>
                <a:latin typeface="Arial" panose="020B0604020202020204" pitchFamily="34" charset="0"/>
                <a:cs typeface="Arial" panose="020B0604020202020204" pitchFamily="34" charset="0"/>
              </a:rPr>
              <a:t>En</a:t>
            </a:r>
            <a:r>
              <a:rPr lang="en-US" sz="3600" noProof="0" dirty="0">
                <a:solidFill>
                  <a:srgbClr val="008080"/>
                </a:solidFill>
                <a:latin typeface="Arial" panose="020B0604020202020204" pitchFamily="34" charset="0"/>
                <a:cs typeface="Arial" panose="020B0604020202020204" pitchFamily="34" charset="0"/>
              </a:rPr>
              <a:t> la </a:t>
            </a:r>
            <a:r>
              <a:rPr lang="en-US" sz="3600" noProof="0" dirty="0" err="1">
                <a:solidFill>
                  <a:srgbClr val="008080"/>
                </a:solidFill>
                <a:latin typeface="Arial" panose="020B0604020202020204" pitchFamily="34" charset="0"/>
                <a:cs typeface="Arial" panose="020B0604020202020204" pitchFamily="34" charset="0"/>
              </a:rPr>
              <a:t>pizarra</a:t>
            </a:r>
            <a:r>
              <a:rPr lang="en-US" sz="3600" noProof="0" dirty="0">
                <a:solidFill>
                  <a:srgbClr val="008080"/>
                </a:solidFill>
                <a:latin typeface="Arial" panose="020B0604020202020204" pitchFamily="34" charset="0"/>
                <a:cs typeface="Arial" panose="020B0604020202020204" pitchFamily="34" charset="0"/>
              </a:rPr>
              <a:t> 2</a:t>
            </a:r>
            <a:r>
              <a:rPr lang="en-US" sz="3600" noProof="0" dirty="0">
                <a:solidFill>
                  <a:srgbClr val="0D0D0D"/>
                </a:solidFill>
                <a:latin typeface="Arial" panose="020B0604020202020204" pitchFamily="34" charset="0"/>
                <a:cs typeface="Arial" panose="020B0604020202020204" pitchFamily="34" charset="0"/>
              </a:rPr>
              <a:t>: </a:t>
            </a:r>
            <a:r>
              <a:rPr lang="en-US" sz="3600" b="1" noProof="0" dirty="0">
                <a:solidFill>
                  <a:srgbClr val="0D0D0D"/>
                </a:solidFill>
                <a:latin typeface="Arial" panose="020B0604020202020204" pitchFamily="34" charset="0"/>
                <a:cs typeface="Arial" panose="020B0604020202020204" pitchFamily="34" charset="0"/>
              </a:rPr>
              <a:t>A </a:t>
            </a:r>
            <a:r>
              <a:rPr lang="en-US" sz="3600" b="1" noProof="0" dirty="0" err="1">
                <a:solidFill>
                  <a:srgbClr val="0D0D0D"/>
                </a:solidFill>
                <a:latin typeface="Arial" panose="020B0604020202020204" pitchFamily="34" charset="0"/>
                <a:cs typeface="Arial" panose="020B0604020202020204" pitchFamily="34" charset="0"/>
              </a:rPr>
              <a:t>Determinar</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si</a:t>
            </a:r>
            <a:r>
              <a:rPr lang="en-US" sz="3600" b="1" noProof="0" dirty="0">
                <a:solidFill>
                  <a:srgbClr val="0D0D0D"/>
                </a:solidFill>
                <a:latin typeface="Arial" panose="020B0604020202020204" pitchFamily="34" charset="0"/>
                <a:cs typeface="Arial" panose="020B0604020202020204" pitchFamily="34" charset="0"/>
              </a:rPr>
              <a:t> las NDMA, </a:t>
            </a:r>
            <a:r>
              <a:rPr lang="en-US" sz="3600" b="1" noProof="0" dirty="0" err="1">
                <a:solidFill>
                  <a:srgbClr val="0D0D0D"/>
                </a:solidFill>
                <a:latin typeface="Arial" panose="020B0604020202020204" pitchFamily="34" charset="0"/>
                <a:cs typeface="Arial" panose="020B0604020202020204" pitchFamily="34" charset="0"/>
              </a:rPr>
              <a:t>aplican</a:t>
            </a:r>
            <a:r>
              <a:rPr lang="en-US" sz="3600" b="1" noProof="0" dirty="0">
                <a:solidFill>
                  <a:srgbClr val="0D0D0D"/>
                </a:solidFill>
                <a:latin typeface="Arial" panose="020B0604020202020204" pitchFamily="34" charset="0"/>
                <a:cs typeface="Arial" panose="020B0604020202020204" pitchFamily="34" charset="0"/>
              </a:rPr>
              <a:t> las 4 </a:t>
            </a:r>
            <a:r>
              <a:rPr lang="en-US" sz="3600" b="1" noProof="0" dirty="0" err="1">
                <a:solidFill>
                  <a:srgbClr val="0D0D0D"/>
                </a:solidFill>
                <a:latin typeface="Arial" panose="020B0604020202020204" pitchFamily="34" charset="0"/>
                <a:cs typeface="Arial" panose="020B0604020202020204" pitchFamily="34" charset="0"/>
              </a:rPr>
              <a:t>prioridades</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establecidas</a:t>
            </a:r>
            <a:r>
              <a:rPr lang="en-US" sz="3600" b="1" noProof="0" dirty="0">
                <a:solidFill>
                  <a:srgbClr val="0D0D0D"/>
                </a:solidFill>
                <a:latin typeface="Arial" panose="020B0604020202020204" pitchFamily="34" charset="0"/>
                <a:cs typeface="Arial" panose="020B0604020202020204" pitchFamily="34" charset="0"/>
              </a:rPr>
              <a:t> </a:t>
            </a:r>
            <a:r>
              <a:rPr lang="en-US" sz="3600" b="1" noProof="0" dirty="0" err="1">
                <a:solidFill>
                  <a:srgbClr val="0D0D0D"/>
                </a:solidFill>
                <a:latin typeface="Arial" panose="020B0604020202020204" pitchFamily="34" charset="0"/>
                <a:cs typeface="Arial" panose="020B0604020202020204" pitchFamily="34" charset="0"/>
              </a:rPr>
              <a:t>en</a:t>
            </a:r>
            <a:r>
              <a:rPr lang="en-US" sz="3600" b="1" noProof="0" dirty="0">
                <a:solidFill>
                  <a:srgbClr val="0D0D0D"/>
                </a:solidFill>
                <a:latin typeface="Arial" panose="020B0604020202020204" pitchFamily="34" charset="0"/>
                <a:cs typeface="Arial" panose="020B0604020202020204" pitchFamily="34" charset="0"/>
              </a:rPr>
              <a:t> el Marco de Sendai</a:t>
            </a:r>
            <a:r>
              <a:rPr lang="en-US" sz="3600" noProof="0" dirty="0">
                <a:solidFill>
                  <a:srgbClr val="0D0D0D"/>
                </a:solidFill>
                <a:latin typeface="Arial" panose="020B0604020202020204" pitchFamily="34" charset="0"/>
                <a:cs typeface="Arial" panose="020B0604020202020204" pitchFamily="34" charset="0"/>
              </a:rPr>
              <a:t>.</a:t>
            </a:r>
          </a:p>
          <a:p>
            <a:pPr marL="742950" indent="-742950">
              <a:buFont typeface="+mj-lt"/>
              <a:buAutoNum type="arabicPeriod"/>
            </a:pPr>
            <a:r>
              <a:rPr lang="en-US" sz="3600" dirty="0" err="1">
                <a:solidFill>
                  <a:srgbClr val="008080"/>
                </a:solidFill>
                <a:latin typeface="Arial" panose="020B0604020202020204" pitchFamily="34" charset="0"/>
                <a:cs typeface="Arial" panose="020B0604020202020204" pitchFamily="34" charset="0"/>
              </a:rPr>
              <a:t>En</a:t>
            </a:r>
            <a:r>
              <a:rPr lang="en-US" sz="3600" dirty="0">
                <a:solidFill>
                  <a:srgbClr val="008080"/>
                </a:solidFill>
                <a:latin typeface="Arial" panose="020B0604020202020204" pitchFamily="34" charset="0"/>
                <a:cs typeface="Arial" panose="020B0604020202020204" pitchFamily="34" charset="0"/>
              </a:rPr>
              <a:t> la </a:t>
            </a:r>
            <a:r>
              <a:rPr lang="en-US" sz="3600" dirty="0" err="1">
                <a:solidFill>
                  <a:srgbClr val="008080"/>
                </a:solidFill>
                <a:latin typeface="Arial" panose="020B0604020202020204" pitchFamily="34" charset="0"/>
                <a:cs typeface="Arial" panose="020B0604020202020204" pitchFamily="34" charset="0"/>
              </a:rPr>
              <a:t>pizarra</a:t>
            </a:r>
            <a:r>
              <a:rPr lang="en-US" sz="3600" dirty="0">
                <a:solidFill>
                  <a:srgbClr val="008080"/>
                </a:solidFill>
                <a:latin typeface="Arial" panose="020B0604020202020204" pitchFamily="34" charset="0"/>
                <a:cs typeface="Arial" panose="020B0604020202020204" pitchFamily="34" charset="0"/>
              </a:rPr>
              <a:t> 3</a:t>
            </a:r>
            <a:r>
              <a:rPr lang="en-US" sz="3600" dirty="0">
                <a:solidFill>
                  <a:srgbClr val="0D0D0D"/>
                </a:solidFill>
                <a:latin typeface="Arial" panose="020B0604020202020204" pitchFamily="34" charset="0"/>
                <a:cs typeface="Arial" panose="020B0604020202020204" pitchFamily="34" charset="0"/>
              </a:rPr>
              <a:t>: </a:t>
            </a:r>
            <a:r>
              <a:rPr lang="en-US" sz="3600" b="1" dirty="0">
                <a:solidFill>
                  <a:srgbClr val="0D0D0D"/>
                </a:solidFill>
                <a:latin typeface="Arial" panose="020B0604020202020204" pitchFamily="34" charset="0"/>
                <a:cs typeface="Arial" panose="020B0604020202020204" pitchFamily="34" charset="0"/>
              </a:rPr>
              <a:t>A </a:t>
            </a:r>
            <a:r>
              <a:rPr lang="en-US" sz="3600" b="1" dirty="0" err="1">
                <a:solidFill>
                  <a:srgbClr val="0D0D0D"/>
                </a:solidFill>
                <a:latin typeface="Arial" panose="020B0604020202020204" pitchFamily="34" charset="0"/>
                <a:cs typeface="Arial" panose="020B0604020202020204" pitchFamily="34" charset="0"/>
              </a:rPr>
              <a:t>Identificar</a:t>
            </a:r>
            <a:r>
              <a:rPr lang="en-US" sz="3600" b="1" dirty="0">
                <a:solidFill>
                  <a:srgbClr val="0D0D0D"/>
                </a:solidFill>
                <a:latin typeface="Arial" panose="020B0604020202020204" pitchFamily="34" charset="0"/>
                <a:cs typeface="Arial" panose="020B0604020202020204" pitchFamily="34" charset="0"/>
              </a:rPr>
              <a:t> </a:t>
            </a:r>
            <a:r>
              <a:rPr lang="en-US" sz="3600" b="1" dirty="0" err="1">
                <a:solidFill>
                  <a:srgbClr val="0D0D0D"/>
                </a:solidFill>
                <a:latin typeface="Arial" panose="020B0604020202020204" pitchFamily="34" charset="0"/>
                <a:cs typeface="Arial" panose="020B0604020202020204" pitchFamily="34" charset="0"/>
              </a:rPr>
              <a:t>si</a:t>
            </a:r>
            <a:r>
              <a:rPr lang="en-US" sz="3600" b="1" dirty="0">
                <a:solidFill>
                  <a:srgbClr val="0D0D0D"/>
                </a:solidFill>
                <a:latin typeface="Arial" panose="020B0604020202020204" pitchFamily="34" charset="0"/>
                <a:cs typeface="Arial" panose="020B0604020202020204" pitchFamily="34" charset="0"/>
              </a:rPr>
              <a:t> el ODS 13, se </a:t>
            </a:r>
            <a:r>
              <a:rPr lang="en-US" sz="3600" b="1" dirty="0" err="1">
                <a:solidFill>
                  <a:srgbClr val="0D0D0D"/>
                </a:solidFill>
                <a:latin typeface="Arial" panose="020B0604020202020204" pitchFamily="34" charset="0"/>
                <a:cs typeface="Arial" panose="020B0604020202020204" pitchFamily="34" charset="0"/>
              </a:rPr>
              <a:t>cumple</a:t>
            </a:r>
            <a:r>
              <a:rPr lang="en-US" sz="3600" b="1" dirty="0">
                <a:solidFill>
                  <a:srgbClr val="0D0D0D"/>
                </a:solidFill>
                <a:latin typeface="Arial" panose="020B0604020202020204" pitchFamily="34" charset="0"/>
                <a:cs typeface="Arial" panose="020B0604020202020204" pitchFamily="34" charset="0"/>
              </a:rPr>
              <a:t> o no se </a:t>
            </a:r>
            <a:r>
              <a:rPr lang="en-US" sz="3600" b="1" dirty="0" err="1">
                <a:solidFill>
                  <a:srgbClr val="0D0D0D"/>
                </a:solidFill>
                <a:latin typeface="Arial" panose="020B0604020202020204" pitchFamily="34" charset="0"/>
                <a:cs typeface="Arial" panose="020B0604020202020204" pitchFamily="34" charset="0"/>
              </a:rPr>
              <a:t>cumple</a:t>
            </a:r>
            <a:endParaRPr lang="en-GB" sz="3600" b="1" noProof="0" dirty="0">
              <a:solidFill>
                <a:srgbClr val="0D0D0D"/>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Oval 4">
            <a:extLst>
              <a:ext uri="{FF2B5EF4-FFF2-40B4-BE49-F238E27FC236}">
                <a16:creationId xmlns:a16="http://schemas.microsoft.com/office/drawing/2014/main" id="{AE0C8A6F-1FC3-4191-BFB7-18B4B574B0F8}"/>
              </a:ext>
            </a:extLst>
          </p:cNvPr>
          <p:cNvSpPr/>
          <p:nvPr/>
        </p:nvSpPr>
        <p:spPr>
          <a:xfrm>
            <a:off x="13388586" y="2888749"/>
            <a:ext cx="663979"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37205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44942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a:off x="13210162" y="46489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207663" y="2260112"/>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17729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10</a:t>
            </a:fld>
            <a:endParaRPr dirty="0"/>
          </a:p>
        </p:txBody>
      </p:sp>
    </p:spTree>
    <p:custDataLst>
      <p:tags r:id="rId1"/>
    </p:custDataLst>
    <p:extLst>
      <p:ext uri="{BB962C8B-B14F-4D97-AF65-F5344CB8AC3E}">
        <p14:creationId xmlns:p14="http://schemas.microsoft.com/office/powerpoint/2010/main" val="135020769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1827" y="3785485"/>
            <a:ext cx="2731008" cy="3943693"/>
          </a:xfrm>
          <a:prstGeom prst="rect">
            <a:avLst/>
          </a:prstGeom>
          <a:ln>
            <a:solidFill>
              <a:srgbClr val="57B642"/>
            </a:solidFill>
          </a:ln>
        </p:spPr>
      </p:pic>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8477" y="3785484"/>
            <a:ext cx="2731008" cy="3943693"/>
          </a:xfrm>
          <a:prstGeom prst="rect">
            <a:avLst/>
          </a:prstGeom>
          <a:ln>
            <a:solidFill>
              <a:srgbClr val="FC7C2B"/>
            </a:solidFill>
          </a:ln>
        </p:spPr>
      </p:pic>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5"/>
          <a:stretch>
            <a:fillRect/>
          </a:stretch>
        </p:blipFill>
        <p:spPr>
          <a:xfrm>
            <a:off x="11902635" y="3820447"/>
            <a:ext cx="2731008" cy="3873770"/>
          </a:xfrm>
          <a:prstGeom prst="rect">
            <a:avLst/>
          </a:prstGeom>
          <a:ln>
            <a:solidFill>
              <a:srgbClr val="372981"/>
            </a:solidFill>
          </a:ln>
        </p:spPr>
      </p:pic>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6">
            <a:extLst>
              <a:ext uri="{28A0092B-C50C-407E-A947-70E740481C1C}">
                <a14:useLocalDpi xmlns:a14="http://schemas.microsoft.com/office/drawing/2010/main" val="0"/>
              </a:ext>
            </a:extLst>
          </a:blip>
          <a:srcRect l="14970" r="14631" b="7703"/>
          <a:stretch/>
        </p:blipFill>
        <p:spPr bwMode="auto">
          <a:xfrm>
            <a:off x="2707593" y="3845775"/>
            <a:ext cx="2731008" cy="3850003"/>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3984588" y="8809566"/>
            <a:ext cx="198772"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a:pPr/>
              <a:t>11</a:t>
            </a:fld>
            <a:endParaRPr lang="en-US" dirty="0"/>
          </a:p>
        </p:txBody>
      </p:sp>
      <p:grpSp>
        <p:nvGrpSpPr>
          <p:cNvPr id="9" name="Group 8">
            <a:extLst>
              <a:ext uri="{FF2B5EF4-FFF2-40B4-BE49-F238E27FC236}">
                <a16:creationId xmlns:a16="http://schemas.microsoft.com/office/drawing/2014/main" id="{8DB75550-73C9-492E-8A0F-0234CB2555C8}"/>
              </a:ext>
            </a:extLst>
          </p:cNvPr>
          <p:cNvGrpSpPr/>
          <p:nvPr/>
        </p:nvGrpSpPr>
        <p:grpSpPr>
          <a:xfrm>
            <a:off x="441131" y="8522506"/>
            <a:ext cx="2241805" cy="1073992"/>
            <a:chOff x="312234" y="8508157"/>
            <a:chExt cx="2207942" cy="858869"/>
          </a:xfrm>
        </p:grpSpPr>
        <p:sp>
          <p:nvSpPr>
            <p:cNvPr id="8" name="Rectangle 7">
              <a:extLst>
                <a:ext uri="{FF2B5EF4-FFF2-40B4-BE49-F238E27FC236}">
                  <a16:creationId xmlns:a16="http://schemas.microsoft.com/office/drawing/2014/main" id="{C2A8AF26-3759-4C91-B041-2EF2EF84E7D9}"/>
                </a:ext>
              </a:extLst>
            </p:cNvPr>
            <p:cNvSpPr/>
            <p:nvPr/>
          </p:nvSpPr>
          <p:spPr>
            <a:xfrm>
              <a:off x="312234" y="8697726"/>
              <a:ext cx="2207942" cy="379591"/>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endParaRPr lang="en-US" dirty="0"/>
            </a:p>
          </p:txBody>
        </p:sp>
        <p:pic>
          <p:nvPicPr>
            <p:cNvPr id="3" name="Graphic 2">
              <a:extLst>
                <a:ext uri="{FF2B5EF4-FFF2-40B4-BE49-F238E27FC236}">
                  <a16:creationId xmlns:a16="http://schemas.microsoft.com/office/drawing/2014/main" id="{1870A222-D068-4CA2-9A83-34DFEB473FB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06049" y="8508157"/>
              <a:ext cx="1828800" cy="858869"/>
            </a:xfrm>
            <a:prstGeom prst="rect">
              <a:avLst/>
            </a:prstGeom>
          </p:spPr>
        </p:pic>
      </p:grpSp>
      <p:grpSp>
        <p:nvGrpSpPr>
          <p:cNvPr id="19" name="Group 18">
            <a:extLst>
              <a:ext uri="{FF2B5EF4-FFF2-40B4-BE49-F238E27FC236}">
                <a16:creationId xmlns:a16="http://schemas.microsoft.com/office/drawing/2014/main" id="{A56710A4-9406-4EC0-AE8E-B560ECA0C6CE}"/>
              </a:ext>
            </a:extLst>
          </p:cNvPr>
          <p:cNvGrpSpPr/>
          <p:nvPr/>
        </p:nvGrpSpPr>
        <p:grpSpPr>
          <a:xfrm>
            <a:off x="13885857" y="8587807"/>
            <a:ext cx="600754" cy="471695"/>
            <a:chOff x="11718126" y="8587806"/>
            <a:chExt cx="600754" cy="471695"/>
          </a:xfrm>
        </p:grpSpPr>
        <p:cxnSp>
          <p:nvCxnSpPr>
            <p:cNvPr id="11" name="Straight Connector 10">
              <a:extLst>
                <a:ext uri="{FF2B5EF4-FFF2-40B4-BE49-F238E27FC236}">
                  <a16:creationId xmlns:a16="http://schemas.microsoft.com/office/drawing/2014/main" id="{2927BBE4-FEFF-434A-96DF-DA064520B4EF}"/>
                </a:ext>
              </a:extLst>
            </p:cNvPr>
            <p:cNvCxnSpPr>
              <a:cxnSpLocks/>
            </p:cNvCxnSpPr>
            <p:nvPr/>
          </p:nvCxnSpPr>
          <p:spPr>
            <a:xfrm>
              <a:off x="11718126" y="8672680"/>
              <a:ext cx="0" cy="386821"/>
            </a:xfrm>
            <a:prstGeom prst="line">
              <a:avLst/>
            </a:prstGeom>
            <a:noFill/>
            <a:ln w="25400" cap="flat">
              <a:solidFill>
                <a:srgbClr val="DADADA"/>
              </a:solidFill>
              <a:prstDash val="solid"/>
              <a:round/>
            </a:ln>
            <a:effectLst/>
            <a:sp3d/>
          </p:spPr>
          <p:style>
            <a:lnRef idx="0">
              <a:scrgbClr r="0" g="0" b="0"/>
            </a:lnRef>
            <a:fillRef idx="0">
              <a:scrgbClr r="0" g="0" b="0"/>
            </a:fillRef>
            <a:effectRef idx="0">
              <a:scrgbClr r="0" g="0" b="0"/>
            </a:effectRef>
            <a:fontRef idx="none"/>
          </p:style>
        </p:cxnSp>
        <p:sp>
          <p:nvSpPr>
            <p:cNvPr id="15" name="TextBox 14">
              <a:extLst>
                <a:ext uri="{FF2B5EF4-FFF2-40B4-BE49-F238E27FC236}">
                  <a16:creationId xmlns:a16="http://schemas.microsoft.com/office/drawing/2014/main" id="{288DA899-B304-4A77-A8A8-AF9FAFBABF22}"/>
                </a:ext>
              </a:extLst>
            </p:cNvPr>
            <p:cNvSpPr txBox="1"/>
            <p:nvPr/>
          </p:nvSpPr>
          <p:spPr>
            <a:xfrm>
              <a:off x="11807522" y="8587806"/>
              <a:ext cx="51135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400" b="1" dirty="0">
                  <a:solidFill>
                    <a:srgbClr val="676767"/>
                  </a:solidFill>
                  <a:latin typeface="Open Sans Semibold" panose="020B0706030804020204" pitchFamily="34" charset="0"/>
                  <a:ea typeface="Open Sans Semibold" panose="020B0706030804020204" pitchFamily="34" charset="0"/>
                  <a:cs typeface="Open Sans Semibold" panose="020B0706030804020204" pitchFamily="34" charset="0"/>
                </a:rPr>
                <a:t>PÁG.</a:t>
              </a:r>
            </a:p>
          </p:txBody>
        </p:sp>
      </p:grpSp>
      <p:sp>
        <p:nvSpPr>
          <p:cNvPr id="2" name="1 CuadroTexto"/>
          <p:cNvSpPr txBox="1"/>
          <p:nvPr/>
        </p:nvSpPr>
        <p:spPr>
          <a:xfrm>
            <a:off x="1543050" y="1260897"/>
            <a:ext cx="14649450"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b="1" dirty="0">
                <a:solidFill>
                  <a:srgbClr val="008080"/>
                </a:solidFill>
                <a:latin typeface="Arial" panose="020B0604020202020204" pitchFamily="34" charset="0"/>
                <a:cs typeface="Arial" panose="020B0604020202020204" pitchFamily="34" charset="0"/>
              </a:rPr>
              <a:t>7. DEL GENOCIDIO DE RUANDA, A MASIVAS MIGRACIONES Y RECURRENTES CRISIS HUMANITARIAS, INCLUIDA el COVID-19</a:t>
            </a:r>
            <a:endParaRPr lang="es-BO" sz="3600" b="1" dirty="0">
              <a:solidFill>
                <a:srgbClr val="00808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082950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2588958" y="152400"/>
            <a:ext cx="14422691" cy="9467850"/>
          </a:xfrm>
          <a:prstGeom prst="rect">
            <a:avLst/>
          </a:prstGeom>
        </p:spPr>
      </p:pic>
      <p:sp>
        <p:nvSpPr>
          <p:cNvPr id="122" name="Body"/>
          <p:cNvSpPr txBox="1">
            <a:spLocks noGrp="1"/>
          </p:cNvSpPr>
          <p:nvPr>
            <p:ph type="body" sz="half" idx="1"/>
          </p:nvPr>
        </p:nvSpPr>
        <p:spPr>
          <a:xfrm>
            <a:off x="2641809" y="2104830"/>
            <a:ext cx="8023122" cy="6542493"/>
          </a:xfrm>
          <a:prstGeom prst="rect">
            <a:avLst/>
          </a:prstGeom>
        </p:spPr>
        <p:txBody>
          <a:bodyPr vert="horz" lIns="91440" tIns="45720" rIns="91440" bIns="45720" rtlCol="0" anchor="t">
            <a:noAutofit/>
          </a:bodyPr>
          <a:lstStyle/>
          <a:p>
            <a:pPr marL="274320" indent="-228600" algn="l" defTabSz="914400">
              <a:lnSpc>
                <a:spcPct val="90000"/>
              </a:lnSpc>
              <a:buFont typeface="Arial" panose="020B0604020202020204" pitchFamily="34" charset="0"/>
              <a:buChar char="•"/>
            </a:pPr>
            <a:r>
              <a:rPr lang="es-ES" sz="3600" b="1" kern="1200" dirty="0">
                <a:solidFill>
                  <a:schemeClr val="bg1"/>
                </a:solidFill>
                <a:latin typeface="Arial" panose="020B0604020202020204" pitchFamily="34" charset="0"/>
                <a:cs typeface="Arial" panose="020B0604020202020204" pitchFamily="34" charset="0"/>
              </a:rPr>
              <a:t>Conflicto en Siria y Venezuela y la crisis de refugiados</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Problemas de accesibilidad, desarrollo de capacidades, desplazamiento prolongado, seguridad civil y laboral, etc.</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 p.ej. Alojamiento y asentamiento</a:t>
            </a:r>
            <a:endParaRPr lang="es-ES" sz="3200" b="1" kern="1200" dirty="0">
              <a:solidFill>
                <a:schemeClr val="bg1"/>
              </a:solidFill>
              <a:latin typeface="Arial" panose="020B0604020202020204" pitchFamily="34" charset="0"/>
              <a:cs typeface="Arial" panose="020B0604020202020204" pitchFamily="34" charset="0"/>
            </a:endParaRPr>
          </a:p>
          <a:p>
            <a:pPr marL="274320" indent="-228600" algn="l" defTabSz="914400">
              <a:lnSpc>
                <a:spcPct val="90000"/>
              </a:lnSpc>
              <a:spcBef>
                <a:spcPts val="3600"/>
              </a:spcBef>
              <a:buFont typeface="Arial" panose="020B0604020202020204" pitchFamily="34" charset="0"/>
              <a:buChar char="•"/>
            </a:pPr>
            <a:r>
              <a:rPr lang="es-ES" sz="3600" b="1" kern="1200" dirty="0">
                <a:solidFill>
                  <a:schemeClr val="bg1"/>
                </a:solidFill>
                <a:latin typeface="Arial" panose="020B0604020202020204" pitchFamily="34" charset="0"/>
                <a:cs typeface="Arial" panose="020B0604020202020204" pitchFamily="34" charset="0"/>
              </a:rPr>
              <a:t>Brotes de Ébola, cólera, peste, pandemia COVID-19</a:t>
            </a:r>
          </a:p>
          <a:p>
            <a:pPr marL="274320" algn="l" defTabSz="914400">
              <a:lnSpc>
                <a:spcPct val="90000"/>
              </a:lnSpc>
            </a:pPr>
            <a:r>
              <a:rPr lang="es-ES" sz="3200" b="1" kern="1200" dirty="0">
                <a:solidFill>
                  <a:schemeClr val="bg1"/>
                </a:solidFill>
                <a:latin typeface="Arial" panose="020B0604020202020204" pitchFamily="34" charset="0"/>
                <a:cs typeface="Arial" panose="020B0604020202020204" pitchFamily="34" charset="0"/>
                <a:sym typeface="Wingdings" panose="05000000000000000000" pitchFamily="2" charset="2"/>
              </a:rPr>
              <a:t> p.ej. Abastecimiento de agua, saneamiento y promoción de la higiene (WASH) y Salud</a:t>
            </a:r>
            <a:endParaRPr lang="es-ES" sz="3200" b="1" kern="12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2937660" y="8975827"/>
            <a:ext cx="171361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2983512" y="531525"/>
            <a:ext cx="5193792" cy="1363778"/>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400" b="1" kern="1200" dirty="0">
                <a:solidFill>
                  <a:srgbClr val="FFC000"/>
                </a:solidFill>
                <a:latin typeface="Arial" panose="020B0604020202020204" pitchFamily="34" charset="0"/>
                <a:ea typeface="Open Sans Bold" panose="020B0806030504020204" pitchFamily="34" charset="0"/>
                <a:cs typeface="Arial" panose="020B0604020202020204" pitchFamily="34" charset="0"/>
              </a:rPr>
              <a:t>Aprendizaje y nuevas evidencias</a:t>
            </a:r>
          </a:p>
        </p:txBody>
      </p:sp>
    </p:spTree>
    <p:extLst>
      <p:ext uri="{BB962C8B-B14F-4D97-AF65-F5344CB8AC3E}">
        <p14:creationId xmlns:p14="http://schemas.microsoft.com/office/powerpoint/2010/main" val="412966066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Body"/>
          <p:cNvSpPr txBox="1">
            <a:spLocks noGrp="1"/>
          </p:cNvSpPr>
          <p:nvPr>
            <p:ph type="body" sz="half" idx="1"/>
          </p:nvPr>
        </p:nvSpPr>
        <p:spPr>
          <a:xfrm>
            <a:off x="442452" y="2437061"/>
            <a:ext cx="9200925" cy="6088560"/>
          </a:xfrm>
          <a:prstGeom prst="rect">
            <a:avLst/>
          </a:prstGeom>
        </p:spPr>
        <p:txBody>
          <a:bodyPr vert="horz" lIns="91440" tIns="45720" rIns="91440" bIns="45720" rtlCol="0" anchor="t">
            <a:noAutofit/>
          </a:bodyPr>
          <a:lstStyle/>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Crisis prolongadas,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complejas y recurrentes</a:t>
            </a:r>
          </a:p>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Zonas urbanas vs. rurales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y asentamientos comunales</a:t>
            </a:r>
          </a:p>
          <a:p>
            <a:pPr marL="274320" indent="-228600" algn="l" defTabSz="914400">
              <a:lnSpc>
                <a:spcPct val="90000"/>
              </a:lnSpc>
              <a:buFont typeface="Arial" panose="020B0604020202020204" pitchFamily="34" charset="0"/>
              <a:buChar char="•"/>
            </a:pPr>
            <a:r>
              <a:rPr lang="es-ES" sz="4000" kern="1200" dirty="0">
                <a:latin typeface="Arial" panose="020B0604020202020204" pitchFamily="34" charset="0"/>
                <a:cs typeface="Arial" panose="020B0604020202020204" pitchFamily="34" charset="0"/>
              </a:rPr>
              <a:t>Ambientes con actores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operativos cada vez más</a:t>
            </a:r>
            <a:br>
              <a:rPr lang="es-ES" sz="4000" kern="1200" dirty="0">
                <a:latin typeface="Arial" panose="020B0604020202020204" pitchFamily="34" charset="0"/>
                <a:cs typeface="Arial" panose="020B0604020202020204" pitchFamily="34" charset="0"/>
              </a:rPr>
            </a:br>
            <a:r>
              <a:rPr lang="es-ES" sz="4000" kern="1200" dirty="0">
                <a:latin typeface="Arial" panose="020B0604020202020204" pitchFamily="34" charset="0"/>
                <a:cs typeface="Arial" panose="020B0604020202020204" pitchFamily="34" charset="0"/>
              </a:rPr>
              <a:t>diversos</a:t>
            </a:r>
          </a:p>
          <a:p>
            <a:pPr marL="274320" indent="-228600" algn="l" defTabSz="914400">
              <a:lnSpc>
                <a:spcPct val="90000"/>
              </a:lnSpc>
              <a:spcBef>
                <a:spcPts val="4800"/>
              </a:spcBef>
              <a:buFont typeface="Arial" panose="020B0604020202020204" pitchFamily="34" charset="0"/>
              <a:buChar char="•"/>
            </a:pPr>
            <a:r>
              <a:rPr lang="es-ES" sz="4000" kern="1200" dirty="0">
                <a:latin typeface="Arial" panose="020B0604020202020204" pitchFamily="34" charset="0"/>
                <a:cs typeface="Arial" panose="020B0604020202020204" pitchFamily="34" charset="0"/>
              </a:rPr>
              <a:t>Cambio climático e impacto ambiental sobre la respuesta humanitaria</a:t>
            </a: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3"/>
          <a:srcRect l="27870" r="26044" b="-1"/>
          <a:stretch/>
        </p:blipFill>
        <p:spPr>
          <a:xfrm>
            <a:off x="8438503" y="329493"/>
            <a:ext cx="6734026" cy="9424103"/>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10704975" y="329493"/>
            <a:ext cx="432169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Benjamin Suomela/Cruz Roja Finlandesa</a:t>
            </a: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1326507" y="625932"/>
            <a:ext cx="6734026" cy="1317165"/>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400" b="1" kern="1200" dirty="0">
                <a:solidFill>
                  <a:srgbClr val="008080"/>
                </a:solidFill>
                <a:latin typeface="Arial" panose="020B0604020202020204" pitchFamily="34" charset="0"/>
                <a:ea typeface="Open Sans Bold" panose="020B0806030504020204" pitchFamily="34" charset="0"/>
                <a:cs typeface="Arial" panose="020B0604020202020204" pitchFamily="34" charset="0"/>
              </a:rPr>
              <a:t>Contextos de operación cambiantes</a:t>
            </a: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2866739" y="6512506"/>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2891032" y="2309025"/>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6292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2"/>
          <a:srcRect l="17000"/>
          <a:stretch/>
        </p:blipFill>
        <p:spPr>
          <a:xfrm>
            <a:off x="3163726" y="456076"/>
            <a:ext cx="13545296" cy="8573240"/>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2937660" y="8975827"/>
            <a:ext cx="171361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8587009" y="4460227"/>
            <a:ext cx="6117963" cy="379591"/>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endParaRPr lang="en-US" dirty="0">
              <a:solidFill>
                <a:srgbClr val="A5A5A5"/>
              </a:solidFill>
              <a:latin typeface="Open Sans Regular"/>
              <a:ea typeface="Open Sans Regular"/>
              <a:cs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8587009" y="3640508"/>
            <a:ext cx="7164267" cy="5273559"/>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l" defTabSz="914400" hangingPunct="1">
              <a:lnSpc>
                <a:spcPct val="90000"/>
              </a:lnSpc>
            </a:pPr>
            <a:r>
              <a:rPr lang="es-ES" sz="3600" b="1" kern="1200" dirty="0">
                <a:solidFill>
                  <a:schemeClr val="bg1"/>
                </a:solidFill>
                <a:latin typeface="Open Sans Regular"/>
              </a:rPr>
              <a:t>Programación basada en el mercado, incluyendo transferencias de dinero y otras opciones de asistencia.</a:t>
            </a:r>
          </a:p>
          <a:p>
            <a:pPr marL="548640" algn="l" defTabSz="914400" hangingPunct="1">
              <a:lnSpc>
                <a:spcPct val="90000"/>
              </a:lnSpc>
            </a:pPr>
            <a:r>
              <a:rPr lang="es-ES" sz="3600" b="1" kern="1200" dirty="0">
                <a:solidFill>
                  <a:schemeClr val="bg1"/>
                </a:solidFill>
                <a:latin typeface="Open Sans Regular"/>
                <a:sym typeface="Wingdings" panose="05000000000000000000" pitchFamily="2" charset="2"/>
              </a:rPr>
              <a:t> </a:t>
            </a:r>
            <a:r>
              <a:rPr lang="es-ES" sz="3600" b="1" kern="1200" dirty="0">
                <a:solidFill>
                  <a:schemeClr val="bg1"/>
                </a:solidFill>
                <a:latin typeface="Open Sans Regular"/>
              </a:rPr>
              <a:t>Consecuencias en protección, rendición de cuentas y monitoreo de calidad</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8982745" y="814714"/>
            <a:ext cx="5193792" cy="2003494"/>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s-ES" sz="4000" b="1" kern="1200" dirty="0">
                <a:solidFill>
                  <a:schemeClr val="bg1"/>
                </a:solidFill>
                <a:latin typeface="Arial" panose="020B0604020202020204" pitchFamily="34" charset="0"/>
                <a:ea typeface="Open Sans Bold" panose="020B0806030504020204" pitchFamily="34" charset="0"/>
                <a:cs typeface="Arial" panose="020B0604020202020204" pitchFamily="34" charset="0"/>
              </a:rPr>
              <a:t>Cambios fundamentales en la provisión de asistencia</a:t>
            </a:r>
          </a:p>
        </p:txBody>
      </p:sp>
    </p:spTree>
    <p:extLst>
      <p:ext uri="{BB962C8B-B14F-4D97-AF65-F5344CB8AC3E}">
        <p14:creationId xmlns:p14="http://schemas.microsoft.com/office/powerpoint/2010/main" val="285529002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477349" y="707142"/>
            <a:ext cx="13974490" cy="964474"/>
          </a:xfrm>
          <a:prstGeom prst="rect">
            <a:avLst/>
          </a:prstGeom>
        </p:spPr>
        <p:txBody>
          <a:bodyPr>
            <a:normAutofit/>
          </a:bodyPr>
          <a:lstStyle/>
          <a:p>
            <a:pPr algn="l"/>
            <a:r>
              <a:rPr lang="en-GB" sz="4800" noProof="0" dirty="0">
                <a:solidFill>
                  <a:srgbClr val="008080"/>
                </a:solidFill>
              </a:rPr>
              <a:t>La </a:t>
            </a:r>
            <a:r>
              <a:rPr lang="en-GB" sz="4800" noProof="0" dirty="0" err="1">
                <a:solidFill>
                  <a:srgbClr val="008080"/>
                </a:solidFill>
              </a:rPr>
              <a:t>filosofia</a:t>
            </a:r>
            <a:r>
              <a:rPr lang="en-GB" sz="4800" noProof="0" dirty="0">
                <a:solidFill>
                  <a:srgbClr val="008080"/>
                </a:solidFill>
              </a:rPr>
              <a:t> </a:t>
            </a:r>
            <a:r>
              <a:rPr lang="en-GB" sz="4800" noProof="0" dirty="0" err="1">
                <a:solidFill>
                  <a:srgbClr val="008080"/>
                </a:solidFill>
              </a:rPr>
              <a:t>Esfera</a:t>
            </a:r>
            <a:endParaRPr lang="en-GB" sz="4800" noProof="0" dirty="0">
              <a:solidFill>
                <a:srgbClr val="008080"/>
              </a:solidFill>
            </a:endParaRPr>
          </a:p>
        </p:txBody>
      </p:sp>
      <p:sp>
        <p:nvSpPr>
          <p:cNvPr id="122" name="Body"/>
          <p:cNvSpPr txBox="1">
            <a:spLocks noGrp="1"/>
          </p:cNvSpPr>
          <p:nvPr>
            <p:ph type="body" sz="half" idx="1"/>
          </p:nvPr>
        </p:nvSpPr>
        <p:spPr>
          <a:xfrm>
            <a:off x="1280091" y="1767181"/>
            <a:ext cx="14369007" cy="6797040"/>
          </a:xfrm>
          <a:prstGeom prst="rect">
            <a:avLst/>
          </a:prstGeom>
        </p:spPr>
        <p:txBody>
          <a:bodyPr>
            <a:normAutofit/>
          </a:bodyPr>
          <a:lstStyle/>
          <a:p>
            <a:pPr algn="l"/>
            <a:r>
              <a:rPr lang="pt-BR" sz="4000" b="1" dirty="0"/>
              <a:t>La </a:t>
            </a:r>
            <a:r>
              <a:rPr lang="pt-BR" sz="4000" b="1" noProof="0" dirty="0"/>
              <a:t>filosofia Esfera se </a:t>
            </a:r>
            <a:r>
              <a:rPr lang="pt-BR" sz="4000" b="1" noProof="0" dirty="0" err="1"/>
              <a:t>basa</a:t>
            </a:r>
            <a:r>
              <a:rPr lang="pt-BR" sz="4000" b="1" noProof="0" dirty="0"/>
              <a:t> </a:t>
            </a:r>
            <a:r>
              <a:rPr lang="pt-BR" sz="4000" b="1" noProof="0" dirty="0" err="1"/>
              <a:t>en</a:t>
            </a:r>
            <a:r>
              <a:rPr lang="pt-BR" sz="4000" b="1" noProof="0" dirty="0"/>
              <a:t> </a:t>
            </a:r>
            <a:r>
              <a:rPr lang="pt-BR" sz="4000" b="1" noProof="0" dirty="0">
                <a:solidFill>
                  <a:srgbClr val="008080"/>
                </a:solidFill>
              </a:rPr>
              <a:t>dos </a:t>
            </a:r>
            <a:r>
              <a:rPr lang="pt-BR" sz="4000" b="1" noProof="0" dirty="0" err="1">
                <a:solidFill>
                  <a:srgbClr val="008080"/>
                </a:solidFill>
              </a:rPr>
              <a:t>creencia</a:t>
            </a:r>
            <a:r>
              <a:rPr lang="pt-BR" sz="4000" b="1" dirty="0">
                <a:solidFill>
                  <a:srgbClr val="008080"/>
                </a:solidFill>
              </a:rPr>
              <a:t>s </a:t>
            </a:r>
            <a:r>
              <a:rPr lang="pt-BR" sz="4000" b="1" noProof="0" dirty="0" err="1">
                <a:solidFill>
                  <a:srgbClr val="008080"/>
                </a:solidFill>
              </a:rPr>
              <a:t>centrales</a:t>
            </a:r>
            <a:r>
              <a:rPr lang="pt-BR" sz="4000" b="1" noProof="0" dirty="0"/>
              <a:t>:</a:t>
            </a:r>
          </a:p>
          <a:p>
            <a:pPr algn="l"/>
            <a:endParaRPr lang="pt-BR" sz="4000" noProof="0" dirty="0"/>
          </a:p>
          <a:p>
            <a:pPr marL="638175" indent="-638175" algn="l"/>
            <a:r>
              <a:rPr lang="pt-BR" sz="4000" noProof="0" dirty="0"/>
              <a:t> 1. </a:t>
            </a:r>
            <a:r>
              <a:rPr lang="pt-BR" sz="4000" noProof="0" dirty="0" err="1"/>
              <a:t>Las</a:t>
            </a:r>
            <a:r>
              <a:rPr lang="pt-BR" sz="4000" noProof="0" dirty="0"/>
              <a:t> personas </a:t>
            </a:r>
            <a:r>
              <a:rPr lang="pt-BR" sz="4000" noProof="0" dirty="0" err="1"/>
              <a:t>afectadas</a:t>
            </a:r>
            <a:r>
              <a:rPr lang="pt-BR" sz="4000" noProof="0" dirty="0"/>
              <a:t> por </a:t>
            </a:r>
            <a:r>
              <a:rPr lang="pt-BR" sz="4000" noProof="0" dirty="0" err="1"/>
              <a:t>un</a:t>
            </a:r>
            <a:r>
              <a:rPr lang="pt-BR" sz="4000" noProof="0" dirty="0"/>
              <a:t> desastre o conflito </a:t>
            </a:r>
            <a:r>
              <a:rPr lang="pt-BR" sz="4000" noProof="0" dirty="0" err="1">
                <a:solidFill>
                  <a:srgbClr val="008080"/>
                </a:solidFill>
              </a:rPr>
              <a:t>tienen</a:t>
            </a:r>
            <a:r>
              <a:rPr lang="pt-BR" sz="4000" noProof="0" dirty="0">
                <a:solidFill>
                  <a:srgbClr val="008080"/>
                </a:solidFill>
              </a:rPr>
              <a:t> </a:t>
            </a:r>
            <a:r>
              <a:rPr lang="pt-BR" sz="4000" noProof="0" dirty="0" err="1">
                <a:solidFill>
                  <a:srgbClr val="008080"/>
                </a:solidFill>
              </a:rPr>
              <a:t>el</a:t>
            </a:r>
            <a:r>
              <a:rPr lang="pt-BR" sz="4000" noProof="0" dirty="0">
                <a:solidFill>
                  <a:srgbClr val="008080"/>
                </a:solidFill>
              </a:rPr>
              <a:t> </a:t>
            </a:r>
            <a:r>
              <a:rPr lang="pt-BR" sz="4000" b="1" noProof="0" dirty="0" err="1">
                <a:solidFill>
                  <a:srgbClr val="008080"/>
                </a:solidFill>
              </a:rPr>
              <a:t>derecho</a:t>
            </a:r>
            <a:r>
              <a:rPr lang="pt-BR" sz="4000" b="1" noProof="0" dirty="0">
                <a:solidFill>
                  <a:srgbClr val="008080"/>
                </a:solidFill>
              </a:rPr>
              <a:t> a </a:t>
            </a:r>
            <a:r>
              <a:rPr lang="pt-BR" sz="4000" b="1" noProof="0" dirty="0" err="1">
                <a:solidFill>
                  <a:srgbClr val="008080"/>
                </a:solidFill>
              </a:rPr>
              <a:t>vivir</a:t>
            </a:r>
            <a:r>
              <a:rPr lang="pt-BR" sz="4000" b="1" noProof="0" dirty="0">
                <a:solidFill>
                  <a:srgbClr val="008080"/>
                </a:solidFill>
              </a:rPr>
              <a:t> </a:t>
            </a:r>
            <a:r>
              <a:rPr lang="pt-BR" sz="4000" b="1" noProof="0" dirty="0" err="1">
                <a:solidFill>
                  <a:srgbClr val="008080"/>
                </a:solidFill>
              </a:rPr>
              <a:t>con</a:t>
            </a:r>
            <a:r>
              <a:rPr lang="pt-BR" sz="4000" b="1" noProof="0" dirty="0">
                <a:solidFill>
                  <a:srgbClr val="008080"/>
                </a:solidFill>
              </a:rPr>
              <a:t> </a:t>
            </a:r>
            <a:r>
              <a:rPr lang="pt-BR" sz="4000" b="1" noProof="0" dirty="0" err="1">
                <a:solidFill>
                  <a:srgbClr val="008080"/>
                </a:solidFill>
              </a:rPr>
              <a:t>dignidad</a:t>
            </a:r>
            <a:r>
              <a:rPr lang="pt-BR" sz="4000" b="1" noProof="0" dirty="0">
                <a:solidFill>
                  <a:srgbClr val="008080"/>
                </a:solidFill>
              </a:rPr>
              <a:t> y</a:t>
            </a:r>
            <a:r>
              <a:rPr lang="pt-BR" sz="4000" noProof="0" dirty="0">
                <a:solidFill>
                  <a:srgbClr val="008080"/>
                </a:solidFill>
              </a:rPr>
              <a:t>, </a:t>
            </a:r>
            <a:r>
              <a:rPr lang="pt-BR" sz="4000" b="1" noProof="0" dirty="0">
                <a:solidFill>
                  <a:srgbClr val="008080"/>
                </a:solidFill>
              </a:rPr>
              <a:t>por tanto, </a:t>
            </a:r>
            <a:r>
              <a:rPr lang="pt-BR" sz="4000" b="1" noProof="0" dirty="0" err="1">
                <a:solidFill>
                  <a:srgbClr val="008080"/>
                </a:solidFill>
              </a:rPr>
              <a:t>el</a:t>
            </a:r>
            <a:r>
              <a:rPr lang="pt-BR" sz="4000" b="1" noProof="0" dirty="0">
                <a:solidFill>
                  <a:srgbClr val="008080"/>
                </a:solidFill>
              </a:rPr>
              <a:t> </a:t>
            </a:r>
            <a:r>
              <a:rPr lang="pt-BR" sz="4000" b="1" noProof="0" dirty="0" err="1">
                <a:solidFill>
                  <a:srgbClr val="008080"/>
                </a:solidFill>
              </a:rPr>
              <a:t>derecho</a:t>
            </a:r>
            <a:r>
              <a:rPr lang="pt-BR" sz="4000" b="1" noProof="0" dirty="0">
                <a:solidFill>
                  <a:srgbClr val="008080"/>
                </a:solidFill>
              </a:rPr>
              <a:t> a </a:t>
            </a:r>
            <a:r>
              <a:rPr lang="pt-BR" sz="4000" b="1" noProof="0" dirty="0" err="1">
                <a:solidFill>
                  <a:srgbClr val="008080"/>
                </a:solidFill>
              </a:rPr>
              <a:t>recibir</a:t>
            </a:r>
            <a:r>
              <a:rPr lang="pt-BR" sz="4000" b="1" noProof="0" dirty="0">
                <a:solidFill>
                  <a:srgbClr val="008080"/>
                </a:solidFill>
              </a:rPr>
              <a:t> </a:t>
            </a:r>
            <a:r>
              <a:rPr lang="pt-BR" sz="4000" b="1" noProof="0" dirty="0" err="1">
                <a:solidFill>
                  <a:srgbClr val="008080"/>
                </a:solidFill>
              </a:rPr>
              <a:t>asistencia</a:t>
            </a:r>
            <a:r>
              <a:rPr lang="pt-BR" sz="4000" noProof="0" dirty="0"/>
              <a:t>; </a:t>
            </a:r>
            <a:r>
              <a:rPr lang="pt-BR" sz="4000" dirty="0"/>
              <a:t>y</a:t>
            </a:r>
            <a:endParaRPr lang="pt-BR" sz="4000" noProof="0" dirty="0"/>
          </a:p>
          <a:p>
            <a:pPr marL="465138" indent="-465138" algn="l"/>
            <a:r>
              <a:rPr lang="pt-BR" sz="4000" noProof="0" dirty="0"/>
              <a:t>2. </a:t>
            </a:r>
            <a:r>
              <a:rPr lang="pt-BR" sz="4000" noProof="0" dirty="0" err="1"/>
              <a:t>Deben</a:t>
            </a:r>
            <a:r>
              <a:rPr lang="pt-BR" sz="4000" noProof="0" dirty="0"/>
              <a:t> ser </a:t>
            </a:r>
            <a:r>
              <a:rPr lang="pt-BR" sz="4000" b="1" noProof="0" dirty="0">
                <a:solidFill>
                  <a:srgbClr val="008080"/>
                </a:solidFill>
              </a:rPr>
              <a:t>tomadas todas </a:t>
            </a:r>
            <a:r>
              <a:rPr lang="pt-BR" sz="4000" b="1" noProof="0" dirty="0" err="1">
                <a:solidFill>
                  <a:srgbClr val="008080"/>
                </a:solidFill>
              </a:rPr>
              <a:t>las</a:t>
            </a:r>
            <a:r>
              <a:rPr lang="pt-BR" sz="4000" b="1" noProof="0" dirty="0">
                <a:solidFill>
                  <a:srgbClr val="008080"/>
                </a:solidFill>
              </a:rPr>
              <a:t> </a:t>
            </a:r>
            <a:r>
              <a:rPr lang="pt-BR" sz="4000" b="1" noProof="0" dirty="0" err="1">
                <a:solidFill>
                  <a:srgbClr val="008080"/>
                </a:solidFill>
              </a:rPr>
              <a:t>previsiones</a:t>
            </a:r>
            <a:r>
              <a:rPr lang="pt-BR" sz="4000" b="1" noProof="0" dirty="0">
                <a:solidFill>
                  <a:srgbClr val="008080"/>
                </a:solidFill>
              </a:rPr>
              <a:t> </a:t>
            </a:r>
            <a:r>
              <a:rPr lang="pt-BR" sz="4000" b="1" noProof="0" dirty="0" err="1">
                <a:solidFill>
                  <a:srgbClr val="008080"/>
                </a:solidFill>
              </a:rPr>
              <a:t>posibles</a:t>
            </a:r>
            <a:r>
              <a:rPr lang="pt-BR" sz="4000" b="1" noProof="0" dirty="0">
                <a:solidFill>
                  <a:srgbClr val="008080"/>
                </a:solidFill>
              </a:rPr>
              <a:t> para aliviar </a:t>
            </a:r>
            <a:r>
              <a:rPr lang="pt-BR" sz="4000" b="1" noProof="0" dirty="0" err="1">
                <a:solidFill>
                  <a:srgbClr val="008080"/>
                </a:solidFill>
              </a:rPr>
              <a:t>el</a:t>
            </a:r>
            <a:r>
              <a:rPr lang="pt-BR" sz="4000" b="1" noProof="0" dirty="0">
                <a:solidFill>
                  <a:srgbClr val="008080"/>
                </a:solidFill>
              </a:rPr>
              <a:t> </a:t>
            </a:r>
            <a:r>
              <a:rPr lang="pt-BR" sz="4000" b="1" noProof="0" dirty="0" err="1">
                <a:solidFill>
                  <a:srgbClr val="008080"/>
                </a:solidFill>
              </a:rPr>
              <a:t>sufrimento</a:t>
            </a:r>
            <a:r>
              <a:rPr lang="pt-BR" sz="4000" b="1" noProof="0" dirty="0">
                <a:solidFill>
                  <a:srgbClr val="008080"/>
                </a:solidFill>
              </a:rPr>
              <a:t> humano </a:t>
            </a:r>
            <a:r>
              <a:rPr lang="pt-BR" sz="4000" noProof="0" dirty="0"/>
              <a:t>originado por </a:t>
            </a:r>
            <a:r>
              <a:rPr lang="pt-BR" sz="4000" dirty="0" err="1"/>
              <a:t>un</a:t>
            </a:r>
            <a:r>
              <a:rPr lang="pt-BR" sz="4000" noProof="0" dirty="0"/>
              <a:t> desastre o </a:t>
            </a:r>
            <a:r>
              <a:rPr lang="pt-BR" sz="4000" noProof="0" dirty="0" err="1"/>
              <a:t>un</a:t>
            </a:r>
            <a:r>
              <a:rPr lang="pt-BR" sz="4000" noProof="0" dirty="0"/>
              <a:t> </a:t>
            </a:r>
            <a:r>
              <a:rPr lang="pt-BR" sz="4000" noProof="0" dirty="0" err="1"/>
              <a:t>conflicto</a:t>
            </a:r>
            <a:r>
              <a:rPr lang="pt-BR" sz="4000" noProof="0" dirty="0"/>
              <a:t>.</a:t>
            </a:r>
          </a:p>
          <a:p>
            <a:pPr algn="l"/>
            <a:endParaRPr lang="en-GB" sz="4000" noProof="0" dirty="0"/>
          </a:p>
        </p:txBody>
      </p:sp>
    </p:spTree>
    <p:custDataLst>
      <p:tags r:id="rId1"/>
    </p:custDataLst>
    <p:extLst>
      <p:ext uri="{BB962C8B-B14F-4D97-AF65-F5344CB8AC3E}">
        <p14:creationId xmlns:p14="http://schemas.microsoft.com/office/powerpoint/2010/main" val="193023734"/>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p:blipFill>
        <p:spPr bwMode="auto">
          <a:xfrm>
            <a:off x="2616618" y="166967"/>
            <a:ext cx="13842581" cy="9276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Título"/>
          <p:cNvSpPr>
            <a:spLocks noGrp="1"/>
          </p:cNvSpPr>
          <p:nvPr>
            <p:ph type="title"/>
          </p:nvPr>
        </p:nvSpPr>
        <p:spPr>
          <a:xfrm>
            <a:off x="2444717" y="359842"/>
            <a:ext cx="3499184" cy="1384300"/>
          </a:xfrm>
        </p:spPr>
        <p:txBody>
          <a:bodyPr>
            <a:normAutofit fontScale="90000"/>
          </a:bodyPr>
          <a:lstStyle/>
          <a:p>
            <a:r>
              <a:rPr lang="es-ES_tradnl" altLang="es-BO" b="1" dirty="0">
                <a:solidFill>
                  <a:srgbClr val="006666"/>
                </a:solidFill>
                <a:latin typeface="Tahoma" pitchFamily="34" charset="0"/>
                <a:ea typeface="ヒラギノ角ゴ Pro W3"/>
                <a:cs typeface="Tahoma" pitchFamily="34" charset="0"/>
              </a:rPr>
              <a:t>El nuevo</a:t>
            </a:r>
            <a:r>
              <a:rPr lang="es-ES_tradnl" altLang="es-BO" dirty="0">
                <a:solidFill>
                  <a:srgbClr val="006666"/>
                </a:solidFill>
                <a:latin typeface="Tahoma" pitchFamily="34" charset="0"/>
                <a:ea typeface="ヒラギノ角ゴ Pro W3"/>
                <a:cs typeface="Tahoma" pitchFamily="34" charset="0"/>
              </a:rPr>
              <a:t> </a:t>
            </a:r>
            <a:r>
              <a:rPr lang="es-ES_tradnl" altLang="es-BO" b="1" dirty="0">
                <a:solidFill>
                  <a:srgbClr val="006666"/>
                </a:solidFill>
                <a:latin typeface="Tahoma" pitchFamily="34" charset="0"/>
                <a:ea typeface="ヒラギノ角ゴ Pro W3"/>
                <a:cs typeface="Tahoma" pitchFamily="34" charset="0"/>
              </a:rPr>
              <a:t>Manual</a:t>
            </a:r>
            <a:endParaRPr lang="es-BO" dirty="0">
              <a:solidFill>
                <a:srgbClr val="006666"/>
              </a:solidFill>
            </a:endParaRPr>
          </a:p>
        </p:txBody>
      </p:sp>
      <p:sp>
        <p:nvSpPr>
          <p:cNvPr id="4" name="Slide Number">
            <a:extLst>
              <a:ext uri="{FF2B5EF4-FFF2-40B4-BE49-F238E27FC236}">
                <a16:creationId xmlns:a16="http://schemas.microsoft.com/office/drawing/2014/main" id="{FF6AE1E7-5DF2-42C3-A64B-FB124BCC2604}"/>
              </a:ext>
            </a:extLst>
          </p:cNvPr>
          <p:cNvSpPr txBox="1">
            <a:spLocks/>
          </p:cNvSpPr>
          <p:nvPr/>
        </p:nvSpPr>
        <p:spPr>
          <a:xfrm>
            <a:off x="13984589" y="8809566"/>
            <a:ext cx="294953"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a:pPr/>
              <a:t>16</a:t>
            </a:fld>
            <a:endParaRPr lang="en-US" dirty="0"/>
          </a:p>
        </p:txBody>
      </p:sp>
    </p:spTree>
    <p:extLst>
      <p:ext uri="{BB962C8B-B14F-4D97-AF65-F5344CB8AC3E}">
        <p14:creationId xmlns:p14="http://schemas.microsoft.com/office/powerpoint/2010/main" val="184944981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0401" y="102578"/>
            <a:ext cx="16866078" cy="1130300"/>
          </a:xfrm>
          <a:prstGeom prst="rect">
            <a:avLst/>
          </a:prstGeom>
        </p:spPr>
        <p:txBody>
          <a:bodyPr>
            <a:normAutofit/>
          </a:bodyPr>
          <a:lstStyle/>
          <a:p>
            <a:r>
              <a:rPr lang="pt-BR" b="1" dirty="0" err="1">
                <a:solidFill>
                  <a:srgbClr val="008080"/>
                </a:solidFill>
                <a:latin typeface="Arial" panose="020B0604020202020204" pitchFamily="34" charset="0"/>
                <a:cs typeface="Arial" panose="020B0604020202020204" pitchFamily="34" charset="0"/>
              </a:rPr>
              <a:t>Estructura</a:t>
            </a:r>
            <a:r>
              <a:rPr lang="pt-BR" b="1" dirty="0">
                <a:solidFill>
                  <a:srgbClr val="008080"/>
                </a:solidFill>
                <a:latin typeface="Arial" panose="020B0604020202020204" pitchFamily="34" charset="0"/>
                <a:cs typeface="Arial" panose="020B0604020202020204" pitchFamily="34" charset="0"/>
              </a:rPr>
              <a:t> general de </a:t>
            </a:r>
            <a:r>
              <a:rPr lang="pt-BR" b="1" dirty="0" err="1">
                <a:solidFill>
                  <a:srgbClr val="008080"/>
                </a:solidFill>
                <a:latin typeface="Arial" panose="020B0604020202020204" pitchFamily="34" charset="0"/>
                <a:cs typeface="Arial" panose="020B0604020202020204" pitchFamily="34" charset="0"/>
              </a:rPr>
              <a:t>las</a:t>
            </a:r>
            <a:r>
              <a:rPr lang="pt-BR" b="1" dirty="0">
                <a:solidFill>
                  <a:srgbClr val="008080"/>
                </a:solidFill>
                <a:latin typeface="Arial" panose="020B0604020202020204" pitchFamily="34" charset="0"/>
                <a:cs typeface="Arial" panose="020B0604020202020204" pitchFamily="34" charset="0"/>
              </a:rPr>
              <a:t> Normas Esfera</a:t>
            </a:r>
            <a:r>
              <a:rPr lang="pt-BR" b="1" noProof="0" dirty="0">
                <a:solidFill>
                  <a:srgbClr val="008080"/>
                </a:solidFill>
                <a:latin typeface="Arial" panose="020B0604020202020204" pitchFamily="34" charset="0"/>
                <a:cs typeface="Arial" panose="020B0604020202020204" pitchFamily="34" charset="0"/>
              </a:rPr>
              <a:t>*</a:t>
            </a:r>
          </a:p>
        </p:txBody>
      </p:sp>
      <p:sp>
        <p:nvSpPr>
          <p:cNvPr id="9" name="Rectangle 8">
            <a:extLst>
              <a:ext uri="{FF2B5EF4-FFF2-40B4-BE49-F238E27FC236}">
                <a16:creationId xmlns:a16="http://schemas.microsoft.com/office/drawing/2014/main" id="{57E12D0F-96DF-4677-A9D4-8387568256DB}"/>
              </a:ext>
            </a:extLst>
          </p:cNvPr>
          <p:cNvSpPr/>
          <p:nvPr/>
        </p:nvSpPr>
        <p:spPr>
          <a:xfrm>
            <a:off x="12086336" y="1238253"/>
            <a:ext cx="3261360" cy="2975173"/>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4000"/>
              </a:spcBef>
              <a:spcAft>
                <a:spcPts val="4000"/>
              </a:spcAft>
              <a:buClrTx/>
              <a:buSzTx/>
              <a:buFontTx/>
              <a:buNone/>
              <a:tabLst/>
            </a:pPr>
            <a:r>
              <a:rPr lang="pt-BR" sz="4000" b="1" dirty="0">
                <a:solidFill>
                  <a:schemeClr val="bg1"/>
                </a:solidFill>
                <a:latin typeface="Arial" panose="020B0604020202020204" pitchFamily="34" charset="0"/>
                <a:cs typeface="Arial" panose="020B0604020202020204" pitchFamily="34" charset="0"/>
              </a:rPr>
              <a:t>Vínculos </a:t>
            </a:r>
            <a:r>
              <a:rPr lang="pt-BR" sz="4000" b="1" dirty="0" err="1">
                <a:solidFill>
                  <a:schemeClr val="bg1"/>
                </a:solidFill>
                <a:latin typeface="Arial" panose="020B0604020202020204" pitchFamily="34" charset="0"/>
                <a:cs typeface="Arial" panose="020B0604020202020204" pitchFamily="34" charset="0"/>
              </a:rPr>
              <a:t>con</a:t>
            </a:r>
            <a:r>
              <a:rPr lang="pt-BR" sz="4000" b="1" dirty="0">
                <a:solidFill>
                  <a:schemeClr val="bg1"/>
                </a:solidFill>
                <a:latin typeface="Arial" panose="020B0604020202020204" pitchFamily="34" charset="0"/>
                <a:cs typeface="Arial" panose="020B0604020202020204" pitchFamily="34" charset="0"/>
              </a:rPr>
              <a:t> </a:t>
            </a:r>
            <a:r>
              <a:rPr lang="pt-BR" sz="4000" b="1" dirty="0" err="1">
                <a:solidFill>
                  <a:schemeClr val="bg1"/>
                </a:solidFill>
                <a:latin typeface="Arial" panose="020B0604020202020204" pitchFamily="34" charset="0"/>
                <a:cs typeface="Arial" panose="020B0604020202020204" pitchFamily="34" charset="0"/>
              </a:rPr>
              <a:t>otras</a:t>
            </a:r>
            <a:r>
              <a:rPr lang="pt-BR" sz="4000" b="1" dirty="0">
                <a:solidFill>
                  <a:schemeClr val="bg1"/>
                </a:solidFill>
                <a:latin typeface="Arial" panose="020B0604020202020204" pitchFamily="34" charset="0"/>
                <a:cs typeface="Arial" panose="020B0604020202020204" pitchFamily="34" charset="0"/>
              </a:rPr>
              <a:t> Normas</a:t>
            </a:r>
          </a:p>
        </p:txBody>
      </p:sp>
      <p:sp>
        <p:nvSpPr>
          <p:cNvPr id="4" name="Isosceles Triangle 3">
            <a:extLst>
              <a:ext uri="{FF2B5EF4-FFF2-40B4-BE49-F238E27FC236}">
                <a16:creationId xmlns:a16="http://schemas.microsoft.com/office/drawing/2014/main" id="{986D9C4B-F949-4DB7-9155-365B882ACC26}"/>
              </a:ext>
            </a:extLst>
          </p:cNvPr>
          <p:cNvSpPr/>
          <p:nvPr/>
        </p:nvSpPr>
        <p:spPr>
          <a:xfrm rot="5400000">
            <a:off x="14242536" y="2348819"/>
            <a:ext cx="2975174" cy="754043"/>
          </a:xfrm>
          <a:prstGeom prst="triangl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1" name="Rectangle 10">
            <a:extLst>
              <a:ext uri="{FF2B5EF4-FFF2-40B4-BE49-F238E27FC236}">
                <a16:creationId xmlns:a16="http://schemas.microsoft.com/office/drawing/2014/main" id="{2263008D-8E0C-49E0-9A2E-D40781CDC52D}"/>
              </a:ext>
            </a:extLst>
          </p:cNvPr>
          <p:cNvSpPr/>
          <p:nvPr/>
        </p:nvSpPr>
        <p:spPr>
          <a:xfrm>
            <a:off x="2127384" y="6210924"/>
            <a:ext cx="9381203" cy="974626"/>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b="1" dirty="0" err="1">
                <a:solidFill>
                  <a:schemeClr val="bg1"/>
                </a:solidFill>
                <a:latin typeface="Arial" panose="020B0604020202020204" pitchFamily="34" charset="0"/>
                <a:cs typeface="Arial" panose="020B0604020202020204" pitchFamily="34" charset="0"/>
              </a:rPr>
              <a:t>Apendices</a:t>
            </a:r>
            <a:endParaRPr kumimoji="0" lang="pt-BR" sz="4000" b="1"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endParaRPr>
          </a:p>
        </p:txBody>
      </p:sp>
      <p:sp>
        <p:nvSpPr>
          <p:cNvPr id="12" name="Body">
            <a:extLst>
              <a:ext uri="{FF2B5EF4-FFF2-40B4-BE49-F238E27FC236}">
                <a16:creationId xmlns:a16="http://schemas.microsoft.com/office/drawing/2014/main" id="{AB1A4622-2477-4AF8-884A-5ADEEDC728EE}"/>
              </a:ext>
            </a:extLst>
          </p:cNvPr>
          <p:cNvSpPr txBox="1">
            <a:spLocks noGrp="1"/>
          </p:cNvSpPr>
          <p:nvPr>
            <p:ph type="body" sz="half" idx="1"/>
          </p:nvPr>
        </p:nvSpPr>
        <p:spPr>
          <a:xfrm>
            <a:off x="12086335" y="4749800"/>
            <a:ext cx="4554752" cy="4245172"/>
          </a:xfrm>
          <a:prstGeom prst="rect">
            <a:avLst/>
          </a:prstGeom>
        </p:spPr>
        <p:txBody>
          <a:bodyPr>
            <a:normAutofit/>
          </a:bodyPr>
          <a:lstStyle/>
          <a:p>
            <a:pPr marL="509588" indent="-509588" algn="l"/>
            <a:r>
              <a:rPr lang="pt-BR" sz="4000" b="1" noProof="0" dirty="0">
                <a:solidFill>
                  <a:srgbClr val="008080"/>
                </a:solidFill>
                <a:latin typeface="Arial" panose="020B0604020202020204" pitchFamily="34" charset="0"/>
                <a:cs typeface="Arial" panose="020B0604020202020204" pitchFamily="34" charset="0"/>
              </a:rPr>
              <a:t>*  El </a:t>
            </a:r>
            <a:r>
              <a:rPr lang="pt-BR" sz="4000" b="1" dirty="0">
                <a:solidFill>
                  <a:srgbClr val="008080"/>
                </a:solidFill>
                <a:latin typeface="Arial" panose="020B0604020202020204" pitchFamily="34" charset="0"/>
                <a:cs typeface="Arial" panose="020B0604020202020204" pitchFamily="34" charset="0"/>
              </a:rPr>
              <a:t>capítulo sobre NHE </a:t>
            </a:r>
            <a:r>
              <a:rPr lang="pt-BR" sz="4000" b="1" dirty="0" err="1">
                <a:solidFill>
                  <a:srgbClr val="008080"/>
                </a:solidFill>
                <a:latin typeface="Arial" panose="020B0604020202020204" pitchFamily="34" charset="0"/>
                <a:cs typeface="Arial" panose="020B0604020202020204" pitchFamily="34" charset="0"/>
              </a:rPr>
              <a:t>tiene</a:t>
            </a:r>
            <a:r>
              <a:rPr lang="pt-BR" sz="4000" b="1" dirty="0">
                <a:solidFill>
                  <a:srgbClr val="008080"/>
                </a:solidFill>
                <a:latin typeface="Arial" panose="020B0604020202020204" pitchFamily="34" charset="0"/>
                <a:cs typeface="Arial" panose="020B0604020202020204" pitchFamily="34" charset="0"/>
              </a:rPr>
              <a:t> una </a:t>
            </a:r>
            <a:r>
              <a:rPr lang="pt-BR" sz="4000" b="1" dirty="0" err="1">
                <a:solidFill>
                  <a:srgbClr val="008080"/>
                </a:solidFill>
                <a:latin typeface="Arial" panose="020B0604020202020204" pitchFamily="34" charset="0"/>
                <a:cs typeface="Arial" panose="020B0604020202020204" pitchFamily="34" charset="0"/>
              </a:rPr>
              <a:t>estructura</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comparáble</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con</a:t>
            </a:r>
            <a:r>
              <a:rPr lang="pt-BR" sz="4000" b="1" dirty="0">
                <a:solidFill>
                  <a:srgbClr val="008080"/>
                </a:solidFill>
                <a:latin typeface="Arial" panose="020B0604020202020204" pitchFamily="34" charset="0"/>
                <a:cs typeface="Arial" panose="020B0604020202020204" pitchFamily="34" charset="0"/>
              </a:rPr>
              <a:t> </a:t>
            </a:r>
            <a:r>
              <a:rPr lang="pt-BR" sz="4000" b="1" dirty="0" err="1">
                <a:solidFill>
                  <a:srgbClr val="008080"/>
                </a:solidFill>
                <a:latin typeface="Arial" panose="020B0604020202020204" pitchFamily="34" charset="0"/>
                <a:cs typeface="Arial" panose="020B0604020202020204" pitchFamily="34" charset="0"/>
              </a:rPr>
              <a:t>los</a:t>
            </a:r>
            <a:r>
              <a:rPr lang="pt-BR" sz="4000" b="1" dirty="0">
                <a:solidFill>
                  <a:srgbClr val="008080"/>
                </a:solidFill>
                <a:latin typeface="Arial" panose="020B0604020202020204" pitchFamily="34" charset="0"/>
                <a:cs typeface="Arial" panose="020B0604020202020204" pitchFamily="34" charset="0"/>
              </a:rPr>
              <a:t> capítulos técnicos.</a:t>
            </a:r>
          </a:p>
        </p:txBody>
      </p:sp>
      <p:grpSp>
        <p:nvGrpSpPr>
          <p:cNvPr id="5" name="Group 4">
            <a:extLst>
              <a:ext uri="{FF2B5EF4-FFF2-40B4-BE49-F238E27FC236}">
                <a16:creationId xmlns:a16="http://schemas.microsoft.com/office/drawing/2014/main" id="{70ABF526-3CE9-422D-8F1D-9558D81528E2}"/>
              </a:ext>
            </a:extLst>
          </p:cNvPr>
          <p:cNvGrpSpPr/>
          <p:nvPr/>
        </p:nvGrpSpPr>
        <p:grpSpPr>
          <a:xfrm>
            <a:off x="2127383" y="3264197"/>
            <a:ext cx="9394883" cy="2534028"/>
            <a:chOff x="3317672" y="3186938"/>
            <a:chExt cx="8532728" cy="2534028"/>
          </a:xfrm>
          <a:solidFill>
            <a:srgbClr val="00A585"/>
          </a:solidFill>
        </p:grpSpPr>
        <p:sp>
          <p:nvSpPr>
            <p:cNvPr id="3" name="Rectangle 2">
              <a:extLst>
                <a:ext uri="{FF2B5EF4-FFF2-40B4-BE49-F238E27FC236}">
                  <a16:creationId xmlns:a16="http://schemas.microsoft.com/office/drawing/2014/main" id="{D2CA61E5-A463-44D1-B635-7F89E00B3C2C}"/>
                </a:ext>
              </a:extLst>
            </p:cNvPr>
            <p:cNvSpPr/>
            <p:nvPr/>
          </p:nvSpPr>
          <p:spPr>
            <a:xfrm>
              <a:off x="3317673" y="4192341"/>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3800" b="1" i="0" u="none" strike="noStrike" cap="none" spc="0" normalizeH="0" baseline="0" dirty="0" err="1">
                  <a:ln>
                    <a:noFill/>
                  </a:ln>
                  <a:solidFill>
                    <a:schemeClr val="bg1"/>
                  </a:solidFill>
                  <a:effectLst/>
                  <a:uFillTx/>
                  <a:latin typeface="Open Sans Regular"/>
                  <a:ea typeface="Open Sans Regular"/>
                  <a:cs typeface="Open Sans Regular"/>
                  <a:sym typeface="Open Sans Regular"/>
                </a:rPr>
                <a:t>Acciones</a:t>
              </a:r>
              <a:r>
                <a:rPr kumimoji="0" lang="pt-BR" sz="3800" b="1" i="0" u="none" strike="noStrike" cap="none" spc="0" normalizeH="0" baseline="0" dirty="0">
                  <a:ln>
                    <a:noFill/>
                  </a:ln>
                  <a:solidFill>
                    <a:schemeClr val="bg1"/>
                  </a:solidFill>
                  <a:effectLst/>
                  <a:uFillTx/>
                  <a:latin typeface="Open Sans Regular"/>
                  <a:ea typeface="Open Sans Regular"/>
                  <a:cs typeface="Open Sans Regular"/>
                  <a:sym typeface="Open Sans Regular"/>
                </a:rPr>
                <a:t> clave</a:t>
              </a:r>
            </a:p>
          </p:txBody>
        </p:sp>
        <p:sp>
          <p:nvSpPr>
            <p:cNvPr id="7" name="Rectangle 6">
              <a:extLst>
                <a:ext uri="{FF2B5EF4-FFF2-40B4-BE49-F238E27FC236}">
                  <a16:creationId xmlns:a16="http://schemas.microsoft.com/office/drawing/2014/main" id="{934DEED3-D3D9-4007-98D8-339BCE91E606}"/>
                </a:ext>
              </a:extLst>
            </p:cNvPr>
            <p:cNvSpPr/>
            <p:nvPr/>
          </p:nvSpPr>
          <p:spPr>
            <a:xfrm>
              <a:off x="6126128" y="4192342"/>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3800" b="1" i="0" u="none" strike="noStrike" cap="none" spc="0" normalizeH="0" baseline="0" dirty="0">
                  <a:ln>
                    <a:noFill/>
                  </a:ln>
                  <a:solidFill>
                    <a:schemeClr val="bg1"/>
                  </a:solidFill>
                  <a:effectLst/>
                  <a:uFillTx/>
                  <a:sym typeface="Open Sans Regular"/>
                </a:rPr>
                <a:t>Indicadores</a:t>
              </a:r>
              <a:r>
                <a:rPr lang="pt-BR" sz="3800" b="1" dirty="0">
                  <a:solidFill>
                    <a:schemeClr val="bg1"/>
                  </a:solidFill>
                </a:rPr>
                <a:t> clave</a:t>
              </a:r>
              <a:endParaRPr kumimoji="0" lang="pt-BR" sz="3800" b="1" i="0" u="none" strike="noStrike" cap="none" spc="0" normalizeH="0" baseline="0" dirty="0">
                <a:ln>
                  <a:noFill/>
                </a:ln>
                <a:solidFill>
                  <a:schemeClr val="bg1"/>
                </a:solidFill>
                <a:effectLst/>
                <a:uFillTx/>
                <a:sym typeface="Open Sans Regular"/>
              </a:endParaRPr>
            </a:p>
          </p:txBody>
        </p:sp>
        <p:sp>
          <p:nvSpPr>
            <p:cNvPr id="8" name="Rectangle 7">
              <a:extLst>
                <a:ext uri="{FF2B5EF4-FFF2-40B4-BE49-F238E27FC236}">
                  <a16:creationId xmlns:a16="http://schemas.microsoft.com/office/drawing/2014/main" id="{F3128C0B-4FBB-4A86-BD03-AEC04FA6E710}"/>
                </a:ext>
              </a:extLst>
            </p:cNvPr>
            <p:cNvSpPr/>
            <p:nvPr/>
          </p:nvSpPr>
          <p:spPr>
            <a:xfrm>
              <a:off x="8981255" y="4192340"/>
              <a:ext cx="2855465" cy="1528624"/>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3800" b="1" dirty="0">
                  <a:solidFill>
                    <a:schemeClr val="bg1"/>
                  </a:solidFill>
                </a:rPr>
                <a:t>Notas de </a:t>
              </a:r>
              <a:r>
                <a:rPr lang="pt-BR" sz="3800" b="1" dirty="0" err="1">
                  <a:solidFill>
                    <a:schemeClr val="bg1"/>
                  </a:solidFill>
                </a:rPr>
                <a:t>orientacion</a:t>
              </a:r>
              <a:endParaRPr kumimoji="0" lang="pt-BR" sz="3800" b="1" i="0" u="none" strike="noStrike" cap="none" spc="0" normalizeH="0" baseline="0" dirty="0">
                <a:ln>
                  <a:noFill/>
                </a:ln>
                <a:solidFill>
                  <a:schemeClr val="bg1"/>
                </a:solidFill>
                <a:effectLst/>
                <a:uFillTx/>
                <a:sym typeface="Open Sans Regular"/>
              </a:endParaRPr>
            </a:p>
          </p:txBody>
        </p:sp>
        <p:sp>
          <p:nvSpPr>
            <p:cNvPr id="2" name="Rectangle 1">
              <a:extLst>
                <a:ext uri="{FF2B5EF4-FFF2-40B4-BE49-F238E27FC236}">
                  <a16:creationId xmlns:a16="http://schemas.microsoft.com/office/drawing/2014/main" id="{E7D5CE29-EBC9-40CA-A87A-16E43ED8256F}"/>
                </a:ext>
              </a:extLst>
            </p:cNvPr>
            <p:cNvSpPr/>
            <p:nvPr/>
          </p:nvSpPr>
          <p:spPr>
            <a:xfrm>
              <a:off x="3317672" y="3186938"/>
              <a:ext cx="8532728" cy="974626"/>
            </a:xfrm>
            <a:prstGeom prst="rect">
              <a:avLst/>
            </a:prstGeom>
            <a:grp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kumimoji="0" lang="pt-BR" sz="4000" b="1"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rPr>
                <a:t>LAS NORMAS</a:t>
              </a:r>
            </a:p>
          </p:txBody>
        </p:sp>
      </p:grpSp>
      <p:sp>
        <p:nvSpPr>
          <p:cNvPr id="13" name="Rectangle 12">
            <a:extLst>
              <a:ext uri="{FF2B5EF4-FFF2-40B4-BE49-F238E27FC236}">
                <a16:creationId xmlns:a16="http://schemas.microsoft.com/office/drawing/2014/main" id="{B1EF1D5A-5749-44FC-8B9C-49E2D5438154}"/>
              </a:ext>
            </a:extLst>
          </p:cNvPr>
          <p:cNvSpPr/>
          <p:nvPr/>
        </p:nvSpPr>
        <p:spPr>
          <a:xfrm>
            <a:off x="1735494" y="1230286"/>
            <a:ext cx="9773091" cy="1590179"/>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b="1" dirty="0" err="1">
                <a:solidFill>
                  <a:schemeClr val="bg1"/>
                </a:solidFill>
                <a:latin typeface="Arial" panose="020B0604020202020204" pitchFamily="34" charset="0"/>
                <a:cs typeface="Arial" panose="020B0604020202020204" pitchFamily="34" charset="0"/>
              </a:rPr>
              <a:t>Introduccion</a:t>
            </a:r>
            <a:br>
              <a:rPr lang="pt-BR" sz="4000" b="1" dirty="0">
                <a:solidFill>
                  <a:schemeClr val="bg1"/>
                </a:solidFill>
                <a:latin typeface="Arial" panose="020B0604020202020204" pitchFamily="34" charset="0"/>
                <a:cs typeface="Arial" panose="020B0604020202020204" pitchFamily="34" charset="0"/>
              </a:rPr>
            </a:br>
            <a:r>
              <a:rPr lang="pt-BR" sz="4000" b="1" dirty="0" err="1">
                <a:solidFill>
                  <a:schemeClr val="bg1"/>
                </a:solidFill>
                <a:latin typeface="Arial" panose="020B0604020202020204" pitchFamily="34" charset="0"/>
                <a:cs typeface="Arial" panose="020B0604020202020204" pitchFamily="34" charset="0"/>
              </a:rPr>
              <a:t>incluyendo</a:t>
            </a:r>
            <a:r>
              <a:rPr lang="pt-BR" sz="4000" b="1" dirty="0">
                <a:solidFill>
                  <a:schemeClr val="bg1"/>
                </a:solidFill>
                <a:latin typeface="Arial" panose="020B0604020202020204" pitchFamily="34" charset="0"/>
                <a:cs typeface="Arial" panose="020B0604020202020204" pitchFamily="34" charset="0"/>
              </a:rPr>
              <a:t> </a:t>
            </a:r>
            <a:r>
              <a:rPr lang="pt-BR" sz="4000" b="1" dirty="0" err="1">
                <a:solidFill>
                  <a:schemeClr val="bg1"/>
                </a:solidFill>
                <a:latin typeface="Arial" panose="020B0604020202020204" pitchFamily="34" charset="0"/>
                <a:cs typeface="Arial" panose="020B0604020202020204" pitchFamily="34" charset="0"/>
              </a:rPr>
              <a:t>los</a:t>
            </a:r>
            <a:r>
              <a:rPr lang="pt-BR" sz="4000" b="1" dirty="0">
                <a:solidFill>
                  <a:schemeClr val="bg1"/>
                </a:solidFill>
                <a:latin typeface="Arial" panose="020B0604020202020204" pitchFamily="34" charset="0"/>
                <a:cs typeface="Arial" panose="020B0604020202020204" pitchFamily="34" charset="0"/>
              </a:rPr>
              <a:t> “conceptos </a:t>
            </a:r>
            <a:r>
              <a:rPr lang="pt-BR" sz="4000" b="1" dirty="0" err="1">
                <a:solidFill>
                  <a:schemeClr val="bg1"/>
                </a:solidFill>
                <a:latin typeface="Arial" panose="020B0604020202020204" pitchFamily="34" charset="0"/>
                <a:cs typeface="Arial" panose="020B0604020202020204" pitchFamily="34" charset="0"/>
              </a:rPr>
              <a:t>esenciales</a:t>
            </a:r>
            <a:r>
              <a:rPr lang="pt-BR" sz="4000" b="1" dirty="0">
                <a:solidFill>
                  <a:schemeClr val="bg1"/>
                </a:solidFill>
                <a:latin typeface="Arial" panose="020B0604020202020204" pitchFamily="34" charset="0"/>
                <a:cs typeface="Arial" panose="020B0604020202020204" pitchFamily="34" charset="0"/>
              </a:rPr>
              <a:t>”</a:t>
            </a:r>
          </a:p>
        </p:txBody>
      </p:sp>
      <p:sp>
        <p:nvSpPr>
          <p:cNvPr id="14" name="Rectangle 13">
            <a:extLst>
              <a:ext uri="{FF2B5EF4-FFF2-40B4-BE49-F238E27FC236}">
                <a16:creationId xmlns:a16="http://schemas.microsoft.com/office/drawing/2014/main" id="{C72774CE-B078-4846-AFAB-614C2A06C3E5}"/>
              </a:ext>
            </a:extLst>
          </p:cNvPr>
          <p:cNvSpPr/>
          <p:nvPr/>
        </p:nvSpPr>
        <p:spPr>
          <a:xfrm>
            <a:off x="2127382" y="7567474"/>
            <a:ext cx="9394882" cy="974626"/>
          </a:xfrm>
          <a:prstGeom prst="rect">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1000"/>
              </a:spcBef>
              <a:spcAft>
                <a:spcPts val="1000"/>
              </a:spcAft>
              <a:buClrTx/>
              <a:buSzTx/>
              <a:buFontTx/>
              <a:buNone/>
              <a:tabLst/>
            </a:pPr>
            <a:r>
              <a:rPr lang="pt-BR" sz="4000" dirty="0">
                <a:solidFill>
                  <a:schemeClr val="bg1"/>
                </a:solidFill>
                <a:latin typeface="Arial" panose="020B0604020202020204" pitchFamily="34" charset="0"/>
                <a:cs typeface="Arial" panose="020B0604020202020204" pitchFamily="34" charset="0"/>
              </a:rPr>
              <a:t>Referencias y </a:t>
            </a:r>
            <a:r>
              <a:rPr lang="pt-BR" sz="4000" dirty="0" err="1">
                <a:solidFill>
                  <a:schemeClr val="bg1"/>
                </a:solidFill>
                <a:latin typeface="Arial" panose="020B0604020202020204" pitchFamily="34" charset="0"/>
                <a:cs typeface="Arial" panose="020B0604020202020204" pitchFamily="34" charset="0"/>
              </a:rPr>
              <a:t>lecturas</a:t>
            </a:r>
            <a:r>
              <a:rPr lang="pt-BR" sz="4000" dirty="0">
                <a:solidFill>
                  <a:schemeClr val="bg1"/>
                </a:solidFill>
                <a:latin typeface="Arial" panose="020B0604020202020204" pitchFamily="34" charset="0"/>
                <a:cs typeface="Arial" panose="020B0604020202020204" pitchFamily="34" charset="0"/>
              </a:rPr>
              <a:t> </a:t>
            </a:r>
            <a:r>
              <a:rPr lang="pt-BR" sz="4000" dirty="0" err="1">
                <a:solidFill>
                  <a:schemeClr val="bg1"/>
                </a:solidFill>
                <a:latin typeface="Arial" panose="020B0604020202020204" pitchFamily="34" charset="0"/>
                <a:cs typeface="Arial" panose="020B0604020202020204" pitchFamily="34" charset="0"/>
              </a:rPr>
              <a:t>adicionales</a:t>
            </a:r>
            <a:endParaRPr kumimoji="0" lang="pt-BR" sz="4000" i="0" u="none" strike="noStrike" cap="none" spc="0" normalizeH="0" baseline="0" dirty="0">
              <a:ln>
                <a:noFill/>
              </a:ln>
              <a:solidFill>
                <a:schemeClr val="bg1"/>
              </a:solidFill>
              <a:effectLst/>
              <a:uFillTx/>
              <a:latin typeface="Arial" panose="020B0604020202020204" pitchFamily="34" charset="0"/>
              <a:cs typeface="Arial" panose="020B0604020202020204" pitchFamily="34" charset="0"/>
              <a:sym typeface="Open Sans Regular"/>
            </a:endParaRPr>
          </a:p>
        </p:txBody>
      </p:sp>
    </p:spTree>
    <p:custDataLst>
      <p:tags r:id="rId1"/>
    </p:custDataLst>
    <p:extLst>
      <p:ext uri="{BB962C8B-B14F-4D97-AF65-F5344CB8AC3E}">
        <p14:creationId xmlns:p14="http://schemas.microsoft.com/office/powerpoint/2010/main" val="2418147935"/>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114" y="105132"/>
            <a:ext cx="10464800" cy="1130300"/>
          </a:xfrm>
          <a:prstGeom prst="rect">
            <a:avLst/>
          </a:prstGeom>
        </p:spPr>
        <p:txBody>
          <a:bodyPr>
            <a:normAutofit/>
          </a:bodyPr>
          <a:lstStyle/>
          <a:p>
            <a:r>
              <a:rPr lang="pt-BR" b="1" dirty="0">
                <a:solidFill>
                  <a:srgbClr val="008080"/>
                </a:solidFill>
                <a:latin typeface="Arial" panose="020B0604020202020204" pitchFamily="34" charset="0"/>
                <a:cs typeface="Arial" panose="020B0604020202020204" pitchFamily="34" charset="0"/>
              </a:rPr>
              <a:t>Usando </a:t>
            </a:r>
            <a:r>
              <a:rPr lang="pt-BR" b="1" dirty="0" err="1">
                <a:solidFill>
                  <a:srgbClr val="008080"/>
                </a:solidFill>
                <a:latin typeface="Arial" panose="020B0604020202020204" pitchFamily="34" charset="0"/>
                <a:cs typeface="Arial" panose="020B0604020202020204" pitchFamily="34" charset="0"/>
              </a:rPr>
              <a:t>los</a:t>
            </a:r>
            <a:r>
              <a:rPr lang="pt-BR" b="1" dirty="0">
                <a:solidFill>
                  <a:srgbClr val="008080"/>
                </a:solidFill>
                <a:latin typeface="Arial" panose="020B0604020202020204" pitchFamily="34" charset="0"/>
                <a:cs typeface="Arial" panose="020B0604020202020204" pitchFamily="34" charset="0"/>
              </a:rPr>
              <a:t> indicadores</a:t>
            </a:r>
          </a:p>
        </p:txBody>
      </p:sp>
      <p:sp>
        <p:nvSpPr>
          <p:cNvPr id="122" name="Body"/>
          <p:cNvSpPr txBox="1">
            <a:spLocks noGrp="1"/>
          </p:cNvSpPr>
          <p:nvPr>
            <p:ph type="body" sz="half" idx="1"/>
          </p:nvPr>
        </p:nvSpPr>
        <p:spPr>
          <a:xfrm>
            <a:off x="740254" y="1619947"/>
            <a:ext cx="7239966" cy="3533947"/>
          </a:xfrm>
          <a:prstGeom prst="rect">
            <a:avLst/>
          </a:prstGeom>
        </p:spPr>
        <p:txBody>
          <a:bodyPr>
            <a:noAutofit/>
          </a:bodyPr>
          <a:lstStyle/>
          <a:p>
            <a:pPr algn="l"/>
            <a:r>
              <a:rPr lang="pt-BR" sz="4000" noProof="0" dirty="0">
                <a:latin typeface="Arial" panose="020B0604020202020204" pitchFamily="34" charset="0"/>
                <a:cs typeface="Arial" panose="020B0604020202020204" pitchFamily="34" charset="0"/>
              </a:rPr>
              <a:t>Los indicadores </a:t>
            </a:r>
            <a:r>
              <a:rPr lang="pt-BR" sz="4000" dirty="0">
                <a:latin typeface="Arial" panose="020B0604020202020204" pitchFamily="34" charset="0"/>
                <a:cs typeface="Arial" panose="020B0604020202020204" pitchFamily="34" charset="0"/>
              </a:rPr>
              <a:t>clave Esfera </a:t>
            </a:r>
            <a:r>
              <a:rPr lang="pt-BR" sz="4000" dirty="0" err="1">
                <a:latin typeface="Arial" panose="020B0604020202020204" pitchFamily="34" charset="0"/>
                <a:cs typeface="Arial" panose="020B0604020202020204" pitchFamily="34" charset="0"/>
              </a:rPr>
              <a:t>son</a:t>
            </a:r>
            <a:r>
              <a:rPr lang="pt-BR" sz="4000" dirty="0">
                <a:latin typeface="Arial" panose="020B0604020202020204" pitchFamily="34" charset="0"/>
                <a:cs typeface="Arial" panose="020B0604020202020204" pitchFamily="34" charset="0"/>
              </a:rPr>
              <a:t> una forma de medir si una norma está </a:t>
            </a:r>
            <a:r>
              <a:rPr lang="pt-BR" sz="4000" dirty="0" err="1">
                <a:latin typeface="Arial" panose="020B0604020202020204" pitchFamily="34" charset="0"/>
                <a:cs typeface="Arial" panose="020B0604020202020204" pitchFamily="34" charset="0"/>
              </a:rPr>
              <a:t>siendo</a:t>
            </a:r>
            <a:r>
              <a:rPr lang="pt-BR" sz="4000" dirty="0">
                <a:latin typeface="Arial" panose="020B0604020202020204" pitchFamily="34" charset="0"/>
                <a:cs typeface="Arial" panose="020B0604020202020204" pitchFamily="34" charset="0"/>
              </a:rPr>
              <a:t> </a:t>
            </a:r>
            <a:r>
              <a:rPr lang="pt-BR" sz="4000" dirty="0" err="1">
                <a:latin typeface="Arial" panose="020B0604020202020204" pitchFamily="34" charset="0"/>
                <a:cs typeface="Arial" panose="020B0604020202020204" pitchFamily="34" charset="0"/>
              </a:rPr>
              <a:t>alcanzada</a:t>
            </a:r>
            <a:r>
              <a:rPr lang="pt-BR" sz="4000" noProof="0" dirty="0">
                <a:latin typeface="Arial" panose="020B0604020202020204" pitchFamily="34" charset="0"/>
                <a:cs typeface="Arial" panose="020B0604020202020204" pitchFamily="34" charset="0"/>
              </a:rPr>
              <a:t>; </a:t>
            </a:r>
            <a:r>
              <a:rPr lang="pt-BR" sz="4000" b="1" noProof="0" dirty="0">
                <a:latin typeface="Arial" panose="020B0604020202020204" pitchFamily="34" charset="0"/>
                <a:cs typeface="Arial" panose="020B0604020202020204" pitchFamily="34" charset="0"/>
              </a:rPr>
              <a:t>no </a:t>
            </a:r>
            <a:r>
              <a:rPr lang="pt-BR" sz="4000" b="1" noProof="0" dirty="0" err="1">
                <a:latin typeface="Arial" panose="020B0604020202020204" pitchFamily="34" charset="0"/>
                <a:cs typeface="Arial" panose="020B0604020202020204" pitchFamily="34" charset="0"/>
              </a:rPr>
              <a:t>debem</a:t>
            </a:r>
            <a:r>
              <a:rPr lang="pt-BR" sz="4000" b="1" noProof="0" dirty="0">
                <a:latin typeface="Arial" panose="020B0604020202020204" pitchFamily="34" charset="0"/>
                <a:cs typeface="Arial" panose="020B0604020202020204" pitchFamily="34" charset="0"/>
              </a:rPr>
              <a:t> ser confundidos com una norma </a:t>
            </a:r>
            <a:r>
              <a:rPr lang="pt-BR" sz="4000" b="1" noProof="0" dirty="0" err="1">
                <a:latin typeface="Arial" panose="020B0604020202020204" pitchFamily="34" charset="0"/>
                <a:cs typeface="Arial" panose="020B0604020202020204" pitchFamily="34" charset="0"/>
              </a:rPr>
              <a:t>en</a:t>
            </a:r>
            <a:r>
              <a:rPr lang="pt-BR" sz="4000" b="1" noProof="0" dirty="0">
                <a:latin typeface="Arial" panose="020B0604020202020204" pitchFamily="34" charset="0"/>
                <a:cs typeface="Arial" panose="020B0604020202020204" pitchFamily="34" charset="0"/>
              </a:rPr>
              <a:t> si. La </a:t>
            </a:r>
            <a:r>
              <a:rPr lang="pt-BR" sz="4000" noProof="0" dirty="0">
                <a:latin typeface="Arial" panose="020B0604020202020204" pitchFamily="34" charset="0"/>
                <a:cs typeface="Arial" panose="020B0604020202020204" pitchFamily="34" charset="0"/>
              </a:rPr>
              <a:t>norma </a:t>
            </a:r>
            <a:r>
              <a:rPr lang="pt-BR" sz="4000" dirty="0">
                <a:latin typeface="Arial" panose="020B0604020202020204" pitchFamily="34" charset="0"/>
                <a:cs typeface="Arial" panose="020B0604020202020204" pitchFamily="34" charset="0"/>
              </a:rPr>
              <a:t>es</a:t>
            </a:r>
            <a:r>
              <a:rPr lang="pt-BR" sz="4000" noProof="0" dirty="0">
                <a:latin typeface="Arial" panose="020B0604020202020204" pitchFamily="34" charset="0"/>
                <a:cs typeface="Arial" panose="020B0604020202020204" pitchFamily="34" charset="0"/>
              </a:rPr>
              <a:t> universal, mas </a:t>
            </a:r>
            <a:r>
              <a:rPr lang="pt-BR" sz="4000" noProof="0" dirty="0" err="1">
                <a:latin typeface="Arial" panose="020B0604020202020204" pitchFamily="34" charset="0"/>
                <a:cs typeface="Arial" panose="020B0604020202020204" pitchFamily="34" charset="0"/>
              </a:rPr>
              <a:t>los</a:t>
            </a:r>
            <a:r>
              <a:rPr lang="pt-BR" sz="4000" noProof="0" dirty="0">
                <a:latin typeface="Arial" panose="020B0604020202020204" pitchFamily="34" charset="0"/>
                <a:cs typeface="Arial" panose="020B0604020202020204" pitchFamily="34" charset="0"/>
              </a:rPr>
              <a:t> Indicadores clave, </a:t>
            </a:r>
            <a:r>
              <a:rPr lang="pt-BR" sz="4000" noProof="0" dirty="0" err="1">
                <a:latin typeface="Arial" panose="020B0604020202020204" pitchFamily="34" charset="0"/>
                <a:cs typeface="Arial" panose="020B0604020202020204" pitchFamily="34" charset="0"/>
              </a:rPr>
              <a:t>asi</a:t>
            </a:r>
            <a:r>
              <a:rPr lang="pt-BR" sz="4000" noProof="0" dirty="0">
                <a:latin typeface="Arial" panose="020B0604020202020204" pitchFamily="34" charset="0"/>
                <a:cs typeface="Arial" panose="020B0604020202020204" pitchFamily="34" charset="0"/>
              </a:rPr>
              <a:t> como </a:t>
            </a:r>
            <a:r>
              <a:rPr lang="pt-BR" sz="4000" noProof="0" dirty="0" err="1">
                <a:latin typeface="Arial" panose="020B0604020202020204" pitchFamily="34" charset="0"/>
                <a:cs typeface="Arial" panose="020B0604020202020204" pitchFamily="34" charset="0"/>
              </a:rPr>
              <a:t>las</a:t>
            </a:r>
            <a:r>
              <a:rPr lang="pt-BR" sz="4000" noProof="0" dirty="0">
                <a:latin typeface="Arial" panose="020B0604020202020204" pitchFamily="34" charset="0"/>
                <a:cs typeface="Arial" panose="020B0604020202020204" pitchFamily="34" charset="0"/>
              </a:rPr>
              <a:t> </a:t>
            </a:r>
            <a:r>
              <a:rPr lang="pt-BR" sz="4000" noProof="0" dirty="0" err="1">
                <a:latin typeface="Arial" panose="020B0604020202020204" pitchFamily="34" charset="0"/>
                <a:cs typeface="Arial" panose="020B0604020202020204" pitchFamily="34" charset="0"/>
              </a:rPr>
              <a:t>Acciones</a:t>
            </a:r>
            <a:r>
              <a:rPr lang="pt-BR" sz="4000" noProof="0" dirty="0">
                <a:latin typeface="Arial" panose="020B0604020202020204" pitchFamily="34" charset="0"/>
                <a:cs typeface="Arial" panose="020B0604020202020204" pitchFamily="34" charset="0"/>
              </a:rPr>
              <a:t> clave, </a:t>
            </a:r>
            <a:r>
              <a:rPr lang="pt-BR" sz="4000" b="1" noProof="0" dirty="0" err="1">
                <a:solidFill>
                  <a:srgbClr val="008080"/>
                </a:solidFill>
                <a:latin typeface="Arial" panose="020B0604020202020204" pitchFamily="34" charset="0"/>
                <a:cs typeface="Arial" panose="020B0604020202020204" pitchFamily="34" charset="0"/>
              </a:rPr>
              <a:t>deben</a:t>
            </a:r>
            <a:r>
              <a:rPr lang="pt-BR" sz="4000" b="1" noProof="0" dirty="0">
                <a:solidFill>
                  <a:srgbClr val="008080"/>
                </a:solidFill>
                <a:latin typeface="Arial" panose="020B0604020202020204" pitchFamily="34" charset="0"/>
                <a:cs typeface="Arial" panose="020B0604020202020204" pitchFamily="34" charset="0"/>
              </a:rPr>
              <a:t> ser considerados </a:t>
            </a:r>
            <a:r>
              <a:rPr lang="pt-BR" sz="4000" b="1" noProof="0" dirty="0" err="1">
                <a:solidFill>
                  <a:srgbClr val="008080"/>
                </a:solidFill>
                <a:latin typeface="Arial" panose="020B0604020202020204" pitchFamily="34" charset="0"/>
                <a:cs typeface="Arial" panose="020B0604020202020204" pitchFamily="34" charset="0"/>
              </a:rPr>
              <a:t>con</a:t>
            </a:r>
            <a:r>
              <a:rPr lang="pt-BR" sz="4000" b="1" noProof="0" dirty="0">
                <a:solidFill>
                  <a:srgbClr val="008080"/>
                </a:solidFill>
                <a:latin typeface="Arial" panose="020B0604020202020204" pitchFamily="34" charset="0"/>
                <a:cs typeface="Arial" panose="020B0604020202020204" pitchFamily="34" charset="0"/>
              </a:rPr>
              <a:t> base </a:t>
            </a:r>
            <a:r>
              <a:rPr lang="pt-BR" sz="4000" b="1" noProof="0" dirty="0" err="1">
                <a:solidFill>
                  <a:srgbClr val="008080"/>
                </a:solidFill>
                <a:latin typeface="Arial" panose="020B0604020202020204" pitchFamily="34" charset="0"/>
                <a:cs typeface="Arial" panose="020B0604020202020204" pitchFamily="34" charset="0"/>
              </a:rPr>
              <a:t>en</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el</a:t>
            </a:r>
            <a:r>
              <a:rPr lang="pt-BR" sz="4000" b="1" noProof="0" dirty="0">
                <a:solidFill>
                  <a:srgbClr val="008080"/>
                </a:solidFill>
                <a:latin typeface="Arial" panose="020B0604020202020204" pitchFamily="34" charset="0"/>
                <a:cs typeface="Arial" panose="020B0604020202020204" pitchFamily="34" charset="0"/>
              </a:rPr>
              <a:t> contexto y </a:t>
            </a:r>
            <a:r>
              <a:rPr lang="pt-BR" sz="4000" b="1" noProof="0" dirty="0" err="1">
                <a:solidFill>
                  <a:srgbClr val="008080"/>
                </a:solidFill>
                <a:latin typeface="Arial" panose="020B0604020202020204" pitchFamily="34" charset="0"/>
                <a:cs typeface="Arial" panose="020B0604020202020204" pitchFamily="34" charset="0"/>
              </a:rPr>
              <a:t>en</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la</a:t>
            </a:r>
            <a:r>
              <a:rPr lang="pt-BR" sz="4000" b="1" noProof="0" dirty="0">
                <a:solidFill>
                  <a:srgbClr val="008080"/>
                </a:solidFill>
                <a:latin typeface="Arial" panose="020B0604020202020204" pitchFamily="34" charset="0"/>
                <a:cs typeface="Arial" panose="020B0604020202020204" pitchFamily="34" charset="0"/>
              </a:rPr>
              <a:t> fase de </a:t>
            </a:r>
            <a:r>
              <a:rPr lang="pt-BR" sz="4000" b="1" noProof="0" dirty="0" err="1">
                <a:solidFill>
                  <a:srgbClr val="008080"/>
                </a:solidFill>
                <a:latin typeface="Arial" panose="020B0604020202020204" pitchFamily="34" charset="0"/>
                <a:cs typeface="Arial" panose="020B0604020202020204" pitchFamily="34" charset="0"/>
              </a:rPr>
              <a:t>la</a:t>
            </a:r>
            <a:r>
              <a:rPr lang="pt-BR" sz="4000" b="1" noProof="0" dirty="0">
                <a:solidFill>
                  <a:srgbClr val="008080"/>
                </a:solidFill>
                <a:latin typeface="Arial" panose="020B0604020202020204" pitchFamily="34" charset="0"/>
                <a:cs typeface="Arial" panose="020B0604020202020204" pitchFamily="34" charset="0"/>
              </a:rPr>
              <a:t> </a:t>
            </a:r>
            <a:r>
              <a:rPr lang="pt-BR" sz="4000" b="1" noProof="0" dirty="0" err="1">
                <a:solidFill>
                  <a:srgbClr val="008080"/>
                </a:solidFill>
                <a:latin typeface="Arial" panose="020B0604020202020204" pitchFamily="34" charset="0"/>
                <a:cs typeface="Arial" panose="020B0604020202020204" pitchFamily="34" charset="0"/>
              </a:rPr>
              <a:t>respuesta</a:t>
            </a:r>
            <a:r>
              <a:rPr lang="pt-BR" sz="4000" b="1" noProof="0" dirty="0">
                <a:solidFill>
                  <a:srgbClr val="008080"/>
                </a:solidFill>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98F6A66A-9148-4DF3-922A-73DFB5B9D16B}"/>
              </a:ext>
            </a:extLst>
          </p:cNvPr>
          <p:cNvSpPr txBox="1"/>
          <p:nvPr/>
        </p:nvSpPr>
        <p:spPr>
          <a:xfrm>
            <a:off x="12590816" y="8435045"/>
            <a:ext cx="4449936"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B297"/>
                </a:solidFill>
              </a:rPr>
              <a:t>Bangladesh. </a:t>
            </a:r>
            <a:r>
              <a:rPr lang="en-US" dirty="0" err="1">
                <a:solidFill>
                  <a:srgbClr val="00B297"/>
                </a:solidFill>
              </a:rPr>
              <a:t>Federación</a:t>
            </a:r>
            <a:r>
              <a:rPr lang="en-US" dirty="0">
                <a:solidFill>
                  <a:srgbClr val="00B297"/>
                </a:solidFill>
              </a:rPr>
              <a:t> Mundial </a:t>
            </a:r>
            <a:r>
              <a:rPr lang="en-US" dirty="0" err="1">
                <a:solidFill>
                  <a:srgbClr val="00B297"/>
                </a:solidFill>
              </a:rPr>
              <a:t>Luterana</a:t>
            </a:r>
            <a:endParaRPr lang="en-US" dirty="0">
              <a:solidFill>
                <a:srgbClr val="00B297"/>
              </a:solidFill>
            </a:endParaRPr>
          </a:p>
        </p:txBody>
      </p:sp>
      <p:pic>
        <p:nvPicPr>
          <p:cNvPr id="6" name="Picture 5">
            <a:extLst>
              <a:ext uri="{FF2B5EF4-FFF2-40B4-BE49-F238E27FC236}">
                <a16:creationId xmlns:a16="http://schemas.microsoft.com/office/drawing/2014/main" id="{9FB2AE46-654C-4AD3-9A0E-8499E355D0B6}"/>
              </a:ext>
            </a:extLst>
          </p:cNvPr>
          <p:cNvPicPr>
            <a:picLocks noChangeAspect="1"/>
          </p:cNvPicPr>
          <p:nvPr/>
        </p:nvPicPr>
        <p:blipFill rotWithShape="1">
          <a:blip r:embed="rId4">
            <a:extLst>
              <a:ext uri="{28A0092B-C50C-407E-A947-70E740481C1C}">
                <a14:useLocalDpi xmlns:a14="http://schemas.microsoft.com/office/drawing/2010/main" val="0"/>
              </a:ext>
            </a:extLst>
          </a:blip>
          <a:srcRect l="2370" r="16842"/>
          <a:stretch/>
        </p:blipFill>
        <p:spPr>
          <a:xfrm>
            <a:off x="8395855" y="1467016"/>
            <a:ext cx="8617527" cy="6819568"/>
          </a:xfrm>
          <a:prstGeom prst="rect">
            <a:avLst/>
          </a:prstGeom>
        </p:spPr>
      </p:pic>
    </p:spTree>
    <p:custDataLst>
      <p:tags r:id="rId1"/>
    </p:custDataLst>
    <p:extLst>
      <p:ext uri="{BB962C8B-B14F-4D97-AF65-F5344CB8AC3E}">
        <p14:creationId xmlns:p14="http://schemas.microsoft.com/office/powerpoint/2010/main" val="95692531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2700" y="113683"/>
            <a:ext cx="13352350" cy="1130300"/>
          </a:xfrm>
          <a:prstGeom prst="rect">
            <a:avLst/>
          </a:prstGeom>
        </p:spPr>
        <p:txBody>
          <a:bodyPr>
            <a:normAutofit/>
          </a:bodyPr>
          <a:lstStyle/>
          <a:p>
            <a:r>
              <a:rPr lang="pt-BR" b="1" dirty="0" err="1">
                <a:solidFill>
                  <a:srgbClr val="008080"/>
                </a:solidFill>
                <a:latin typeface="Arial" panose="020B0604020202020204" pitchFamily="34" charset="0"/>
                <a:ea typeface="Open Sans" panose="020B0606030504020204" pitchFamily="34" charset="0"/>
                <a:cs typeface="Arial" panose="020B0604020202020204" pitchFamily="34" charset="0"/>
              </a:rPr>
              <a:t>Tres</a:t>
            </a:r>
            <a:r>
              <a:rPr lang="pt-BR" b="1" dirty="0">
                <a:solidFill>
                  <a:srgbClr val="008080"/>
                </a:solidFill>
                <a:latin typeface="Arial" panose="020B0604020202020204" pitchFamily="34" charset="0"/>
                <a:ea typeface="Open Sans" panose="020B0606030504020204" pitchFamily="34" charset="0"/>
                <a:cs typeface="Arial" panose="020B0604020202020204" pitchFamily="34" charset="0"/>
              </a:rPr>
              <a:t> tipos de indicadores</a:t>
            </a:r>
          </a:p>
        </p:txBody>
      </p:sp>
      <p:grpSp>
        <p:nvGrpSpPr>
          <p:cNvPr id="4" name="Group 3">
            <a:extLst>
              <a:ext uri="{FF2B5EF4-FFF2-40B4-BE49-F238E27FC236}">
                <a16:creationId xmlns:a16="http://schemas.microsoft.com/office/drawing/2014/main" id="{9086113E-E9E4-4A64-997F-03DE7214C5F0}"/>
              </a:ext>
            </a:extLst>
          </p:cNvPr>
          <p:cNvGrpSpPr/>
          <p:nvPr/>
        </p:nvGrpSpPr>
        <p:grpSpPr>
          <a:xfrm>
            <a:off x="868682" y="1646131"/>
            <a:ext cx="4890804" cy="6206633"/>
            <a:chOff x="868680" y="1646127"/>
            <a:chExt cx="4890804" cy="6206633"/>
          </a:xfrm>
        </p:grpSpPr>
        <p:grpSp>
          <p:nvGrpSpPr>
            <p:cNvPr id="5" name="Group 4">
              <a:extLst>
                <a:ext uri="{FF2B5EF4-FFF2-40B4-BE49-F238E27FC236}">
                  <a16:creationId xmlns:a16="http://schemas.microsoft.com/office/drawing/2014/main" id="{DC0F5BE2-0388-45D4-B8F6-8930B627D3F2}"/>
                </a:ext>
              </a:extLst>
            </p:cNvPr>
            <p:cNvGrpSpPr/>
            <p:nvPr/>
          </p:nvGrpSpPr>
          <p:grpSpPr>
            <a:xfrm>
              <a:off x="1119673" y="1646127"/>
              <a:ext cx="4269235" cy="6206633"/>
              <a:chOff x="1119673" y="1646127"/>
              <a:chExt cx="4269235" cy="6206633"/>
            </a:xfrm>
          </p:grpSpPr>
          <p:sp>
            <p:nvSpPr>
              <p:cNvPr id="3" name="TextBox 2">
                <a:extLst>
                  <a:ext uri="{FF2B5EF4-FFF2-40B4-BE49-F238E27FC236}">
                    <a16:creationId xmlns:a16="http://schemas.microsoft.com/office/drawing/2014/main" id="{0C875281-FB71-45F3-9CA2-AD972A0D1846}"/>
                  </a:ext>
                </a:extLst>
              </p:cNvPr>
              <p:cNvSpPr txBox="1"/>
              <p:nvPr/>
            </p:nvSpPr>
            <p:spPr>
              <a:xfrm>
                <a:off x="1519203" y="1646127"/>
                <a:ext cx="3589759"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Indicadores de </a:t>
                </a:r>
                <a:r>
                  <a:rPr kumimoji="0" lang="pt-BR" sz="4000" b="1" i="0" u="none" strike="noStrike" cap="none" spc="0" normalizeH="0" baseline="0" dirty="0" err="1">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proceso</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pic>
            <p:nvPicPr>
              <p:cNvPr id="1026" name="Picture 2" descr="Image result for checkmark clipart">
                <a:extLst>
                  <a:ext uri="{FF2B5EF4-FFF2-40B4-BE49-F238E27FC236}">
                    <a16:creationId xmlns:a16="http://schemas.microsoft.com/office/drawing/2014/main" id="{F0C7234E-2126-4967-95A6-5497FF2B81B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05" t="22132" r="4103" b="27860"/>
              <a:stretch/>
            </p:blipFill>
            <p:spPr bwMode="auto">
              <a:xfrm>
                <a:off x="1685307" y="3265627"/>
                <a:ext cx="3257550" cy="13336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788F7D6-DD80-4000-8471-2019B0E3CC56}"/>
                  </a:ext>
                </a:extLst>
              </p:cNvPr>
              <p:cNvSpPr txBox="1"/>
              <p:nvPr/>
            </p:nvSpPr>
            <p:spPr>
              <a:xfrm>
                <a:off x="1119673" y="5903508"/>
                <a:ext cx="4269235"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584200" rtl="0" fontAlgn="auto" latinLnBrk="0" hangingPunct="0">
                  <a:lnSpc>
                    <a:spcPct val="100000"/>
                  </a:lnSpc>
                  <a:spcBef>
                    <a:spcPts val="0"/>
                  </a:spcBef>
                  <a:spcAft>
                    <a:spcPts val="0"/>
                  </a:spcAft>
                  <a:buClrTx/>
                  <a:buSzTx/>
                  <a:buFontTx/>
                  <a:buNone/>
                  <a:tabLst/>
                </a:pP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Ofrece</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critérios </a:t>
                </a: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observábles</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a </a:t>
                </a:r>
                <a:r>
                  <a:rPr lang="pt-BR" sz="4000" b="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cumplir</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 (si o no)</a:t>
                </a:r>
                <a:endPar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sp>
          <p:nvSpPr>
            <p:cNvPr id="10" name="Rectangle: Rounded Corners 9">
              <a:extLst>
                <a:ext uri="{FF2B5EF4-FFF2-40B4-BE49-F238E27FC236}">
                  <a16:creationId xmlns:a16="http://schemas.microsoft.com/office/drawing/2014/main" id="{DBBF1D76-3B0A-454B-BC59-2A5E02544FFC}"/>
                </a:ext>
              </a:extLst>
            </p:cNvPr>
            <p:cNvSpPr/>
            <p:nvPr/>
          </p:nvSpPr>
          <p:spPr>
            <a:xfrm>
              <a:off x="868680" y="4722405"/>
              <a:ext cx="4890804"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grpSp>
        <p:nvGrpSpPr>
          <p:cNvPr id="2" name="Group 1">
            <a:extLst>
              <a:ext uri="{FF2B5EF4-FFF2-40B4-BE49-F238E27FC236}">
                <a16:creationId xmlns:a16="http://schemas.microsoft.com/office/drawing/2014/main" id="{4E0F38AB-92AD-45AB-B2A6-F385361F3DDD}"/>
              </a:ext>
            </a:extLst>
          </p:cNvPr>
          <p:cNvGrpSpPr/>
          <p:nvPr/>
        </p:nvGrpSpPr>
        <p:grpSpPr>
          <a:xfrm>
            <a:off x="6109390" y="1757524"/>
            <a:ext cx="4890804" cy="6138496"/>
            <a:chOff x="6109388" y="1757522"/>
            <a:chExt cx="4890804" cy="6138496"/>
          </a:xfrm>
        </p:grpSpPr>
        <p:grpSp>
          <p:nvGrpSpPr>
            <p:cNvPr id="6" name="Group 5">
              <a:extLst>
                <a:ext uri="{FF2B5EF4-FFF2-40B4-BE49-F238E27FC236}">
                  <a16:creationId xmlns:a16="http://schemas.microsoft.com/office/drawing/2014/main" id="{2A568F09-D313-440C-832D-5E568D159F52}"/>
                </a:ext>
              </a:extLst>
            </p:cNvPr>
            <p:cNvGrpSpPr/>
            <p:nvPr/>
          </p:nvGrpSpPr>
          <p:grpSpPr>
            <a:xfrm>
              <a:off x="6666760" y="1757522"/>
              <a:ext cx="4026122" cy="6138496"/>
              <a:chOff x="6529600" y="1757522"/>
              <a:chExt cx="4026122" cy="6138496"/>
            </a:xfrm>
          </p:grpSpPr>
          <p:sp>
            <p:nvSpPr>
              <p:cNvPr id="7" name="TextBox 6">
                <a:extLst>
                  <a:ext uri="{FF2B5EF4-FFF2-40B4-BE49-F238E27FC236}">
                    <a16:creationId xmlns:a16="http://schemas.microsoft.com/office/drawing/2014/main" id="{1C4514C0-1A74-4086-A1CF-9DA34D1469F2}"/>
                  </a:ext>
                </a:extLst>
              </p:cNvPr>
              <p:cNvSpPr txBox="1"/>
              <p:nvPr/>
            </p:nvSpPr>
            <p:spPr>
              <a:xfrm>
                <a:off x="6529600" y="1757522"/>
                <a:ext cx="3589761"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Indicadores de </a:t>
                </a:r>
                <a:r>
                  <a:rPr kumimoji="0" lang="pt-BR" sz="4000" b="1" i="0" u="none" strike="noStrike" cap="none" spc="0" normalizeH="0" baseline="0" dirty="0" err="1">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progreso</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a:p>
                <a:pPr marL="0" marR="0" indent="0" algn="ctr" defTabSz="584200" rtl="0" fontAlgn="auto" latinLnBrk="0" hangingPunct="0">
                  <a:lnSpc>
                    <a:spcPct val="100000"/>
                  </a:lnSpc>
                  <a:spcBef>
                    <a:spcPts val="1600"/>
                  </a:spcBef>
                  <a:spcAft>
                    <a:spcPts val="0"/>
                  </a:spcAft>
                  <a:buClrTx/>
                  <a:buSzTx/>
                  <a:buFontTx/>
                  <a:buNone/>
                  <a:tabLst/>
                </a:pPr>
                <a:r>
                  <a:rPr kumimoji="0" lang="pt-BR" sz="96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a:t>
                </a:r>
              </a:p>
            </p:txBody>
          </p:sp>
          <p:sp>
            <p:nvSpPr>
              <p:cNvPr id="12" name="TextBox 11">
                <a:extLst>
                  <a:ext uri="{FF2B5EF4-FFF2-40B4-BE49-F238E27FC236}">
                    <a16:creationId xmlns:a16="http://schemas.microsoft.com/office/drawing/2014/main" id="{D3379F8C-368F-4584-97AB-95E05C703CD5}"/>
                  </a:ext>
                </a:extLst>
              </p:cNvPr>
              <p:cNvSpPr txBox="1"/>
              <p:nvPr/>
            </p:nvSpPr>
            <p:spPr>
              <a:xfrm>
                <a:off x="6529600" y="5946766"/>
                <a:ext cx="4026122"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Ofrece</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unidades o escalas, </a:t>
                </a:r>
                <a:r>
                  <a:rPr lang="pt-BR"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mas</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a:t>
                </a: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sin</a:t>
                </a:r>
                <a:r>
                  <a:rPr kumimoji="0" lang="pt-BR" sz="4000" b="1" i="0" u="none" strike="noStrike" cap="none" spc="0" normalizeH="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referências</a:t>
                </a:r>
              </a:p>
            </p:txBody>
          </p:sp>
        </p:grpSp>
        <p:sp>
          <p:nvSpPr>
            <p:cNvPr id="18" name="Rectangle: Rounded Corners 17">
              <a:extLst>
                <a:ext uri="{FF2B5EF4-FFF2-40B4-BE49-F238E27FC236}">
                  <a16:creationId xmlns:a16="http://schemas.microsoft.com/office/drawing/2014/main" id="{C540959A-30F4-41AE-8F06-490AA87535B7}"/>
                </a:ext>
              </a:extLst>
            </p:cNvPr>
            <p:cNvSpPr/>
            <p:nvPr/>
          </p:nvSpPr>
          <p:spPr>
            <a:xfrm>
              <a:off x="6109388" y="4722405"/>
              <a:ext cx="4890804"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grpSp>
        <p:nvGrpSpPr>
          <p:cNvPr id="16" name="Group 15">
            <a:extLst>
              <a:ext uri="{FF2B5EF4-FFF2-40B4-BE49-F238E27FC236}">
                <a16:creationId xmlns:a16="http://schemas.microsoft.com/office/drawing/2014/main" id="{BEBB8021-94DE-411D-B5DD-76E2B719DF00}"/>
              </a:ext>
            </a:extLst>
          </p:cNvPr>
          <p:cNvGrpSpPr/>
          <p:nvPr/>
        </p:nvGrpSpPr>
        <p:grpSpPr>
          <a:xfrm>
            <a:off x="11350095" y="1757524"/>
            <a:ext cx="4628349" cy="6138497"/>
            <a:chOff x="11350095" y="1757522"/>
            <a:chExt cx="4628349" cy="6138497"/>
          </a:xfrm>
        </p:grpSpPr>
        <p:grpSp>
          <p:nvGrpSpPr>
            <p:cNvPr id="15" name="Group 14">
              <a:extLst>
                <a:ext uri="{FF2B5EF4-FFF2-40B4-BE49-F238E27FC236}">
                  <a16:creationId xmlns:a16="http://schemas.microsoft.com/office/drawing/2014/main" id="{F80393EA-AC1A-4A1F-816D-827CC730D04A}"/>
                </a:ext>
              </a:extLst>
            </p:cNvPr>
            <p:cNvGrpSpPr/>
            <p:nvPr/>
          </p:nvGrpSpPr>
          <p:grpSpPr>
            <a:xfrm>
              <a:off x="11951355" y="1757522"/>
              <a:ext cx="3589760" cy="6138497"/>
              <a:chOff x="11951355" y="1757522"/>
              <a:chExt cx="3589760" cy="6138497"/>
            </a:xfrm>
          </p:grpSpPr>
          <p:sp>
            <p:nvSpPr>
              <p:cNvPr id="8" name="TextBox 7">
                <a:extLst>
                  <a:ext uri="{FF2B5EF4-FFF2-40B4-BE49-F238E27FC236}">
                    <a16:creationId xmlns:a16="http://schemas.microsoft.com/office/drawing/2014/main" id="{637564AB-BF75-4504-A9FA-08F5E25F04E2}"/>
                  </a:ext>
                </a:extLst>
              </p:cNvPr>
              <p:cNvSpPr txBox="1"/>
              <p:nvPr/>
            </p:nvSpPr>
            <p:spPr>
              <a:xfrm>
                <a:off x="11951355" y="1757522"/>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pt-BR" sz="4000" b="1" dirty="0">
                    <a:solidFill>
                      <a:srgbClr val="008080"/>
                    </a:solidFill>
                    <a:latin typeface="Open Sans" panose="020B0606030504020204" pitchFamily="34" charset="0"/>
                    <a:ea typeface="Open Sans" panose="020B0606030504020204" pitchFamily="34" charset="0"/>
                    <a:cs typeface="Open Sans" panose="020B0606030504020204" pitchFamily="34" charset="0"/>
                  </a:rPr>
                  <a:t>Indicadores</a:t>
                </a:r>
              </a:p>
              <a:p>
                <a:pPr marL="0" marR="0" indent="0" algn="ctr" defTabSz="584200" rtl="0" fontAlgn="auto" latinLnBrk="0" hangingPunct="0">
                  <a:lnSpc>
                    <a:spcPct val="100000"/>
                  </a:lnSpc>
                  <a:spcBef>
                    <a:spcPts val="0"/>
                  </a:spcBef>
                  <a:spcAft>
                    <a:spcPts val="0"/>
                  </a:spcAft>
                  <a:buClrTx/>
                  <a:buSzTx/>
                  <a:buFontTx/>
                  <a:buNone/>
                  <a:tabLst/>
                </a:pPr>
                <a:r>
                  <a:rPr lang="pt-BR" sz="4000" b="1" dirty="0">
                    <a:solidFill>
                      <a:srgbClr val="008080"/>
                    </a:solidFill>
                    <a:latin typeface="Open Sans" panose="020B0606030504020204" pitchFamily="34" charset="0"/>
                    <a:ea typeface="Open Sans" panose="020B0606030504020204" pitchFamily="34" charset="0"/>
                    <a:cs typeface="Open Sans" panose="020B0606030504020204" pitchFamily="34" charset="0"/>
                  </a:rPr>
                  <a:t>de metas</a:t>
                </a:r>
                <a:endParaRPr kumimoji="0" lang="pt-BR" sz="4000" b="1" i="0" u="none" strike="noStrike" cap="none" spc="0" normalizeH="0" baseline="0" dirty="0">
                  <a:ln>
                    <a:noFill/>
                  </a:ln>
                  <a:solidFill>
                    <a:srgbClr val="00808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a:p>
                <a:pPr marL="0" marR="0" indent="0" algn="ctr" defTabSz="584200" rtl="0" fontAlgn="auto" latinLnBrk="0" hangingPunct="0">
                  <a:lnSpc>
                    <a:spcPct val="100000"/>
                  </a:lnSpc>
                  <a:spcBef>
                    <a:spcPts val="1600"/>
                  </a:spcBef>
                  <a:spcAft>
                    <a:spcPts val="0"/>
                  </a:spcAft>
                  <a:buClrTx/>
                  <a:buSzTx/>
                  <a:buFontTx/>
                  <a:buNone/>
                  <a:tabLst/>
                </a:pPr>
                <a:r>
                  <a:rPr kumimoji="0" lang="pt-BR" sz="9600" b="1" i="0" u="none" strike="noStrike" cap="none" spc="0" normalizeH="0" baseline="0" dirty="0">
                    <a:ln>
                      <a:noFill/>
                    </a:ln>
                    <a:solidFill>
                      <a:srgbClr val="FF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a:t>
                </a:r>
              </a:p>
            </p:txBody>
          </p:sp>
          <p:sp>
            <p:nvSpPr>
              <p:cNvPr id="13" name="TextBox 12">
                <a:extLst>
                  <a:ext uri="{FF2B5EF4-FFF2-40B4-BE49-F238E27FC236}">
                    <a16:creationId xmlns:a16="http://schemas.microsoft.com/office/drawing/2014/main" id="{797BB52D-D31C-4FA8-8A4B-2B9ABE8F73CB}"/>
                  </a:ext>
                </a:extLst>
              </p:cNvPr>
              <p:cNvSpPr txBox="1"/>
              <p:nvPr/>
            </p:nvSpPr>
            <p:spPr>
              <a:xfrm>
                <a:off x="11951355" y="5331214"/>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Ofrece</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referências </a:t>
                </a:r>
                <a:r>
                  <a:rPr kumimoji="0" lang="pt-BR" sz="4000" b="1" i="0" u="none" strike="noStrike" cap="none" spc="0" normalizeH="0" baseline="0" dirty="0" err="1">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medibles</a:t>
                </a:r>
                <a:r>
                  <a:rPr kumimoji="0" lang="pt-BR" sz="4000" b="1" i="0" u="none" strike="noStrike" cap="none" spc="0" normalizeH="0" baseline="0" dirty="0">
                    <a:ln>
                      <a:noFill/>
                    </a:ln>
                    <a:solidFill>
                      <a:srgbClr val="000000"/>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rPr>
                  <a:t> específicas</a:t>
                </a:r>
              </a:p>
            </p:txBody>
          </p:sp>
        </p:grpSp>
        <p:sp>
          <p:nvSpPr>
            <p:cNvPr id="19" name="Rectangle: Rounded Corners 18">
              <a:extLst>
                <a:ext uri="{FF2B5EF4-FFF2-40B4-BE49-F238E27FC236}">
                  <a16:creationId xmlns:a16="http://schemas.microsoft.com/office/drawing/2014/main" id="{2C107681-7A09-4BCA-82F3-6542FD07F37D}"/>
                </a:ext>
              </a:extLst>
            </p:cNvPr>
            <p:cNvSpPr/>
            <p:nvPr/>
          </p:nvSpPr>
          <p:spPr>
            <a:xfrm>
              <a:off x="11350095" y="4722405"/>
              <a:ext cx="4628349" cy="419973"/>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pt-BR" sz="1800" b="0" i="0" u="none" strike="noStrike" cap="none" spc="0" normalizeH="0" baseline="0" dirty="0">
                <a:ln>
                  <a:noFill/>
                </a:ln>
                <a:solidFill>
                  <a:srgbClr val="A5A5A5"/>
                </a:solidFill>
                <a:effectLst/>
                <a:uFillTx/>
                <a:latin typeface="Open Sans" panose="020B0606030504020204" pitchFamily="34" charset="0"/>
                <a:ea typeface="Open Sans" panose="020B0606030504020204" pitchFamily="34" charset="0"/>
                <a:cs typeface="Open Sans" panose="020B0606030504020204" pitchFamily="34" charset="0"/>
                <a:sym typeface="Open Sans Regular"/>
              </a:endParaRPr>
            </a:p>
          </p:txBody>
        </p:sp>
      </p:grpSp>
      <p:sp>
        <p:nvSpPr>
          <p:cNvPr id="22" name="Rectangle 21">
            <a:extLst>
              <a:ext uri="{FF2B5EF4-FFF2-40B4-BE49-F238E27FC236}">
                <a16:creationId xmlns:a16="http://schemas.microsoft.com/office/drawing/2014/main" id="{B02B3A84-1E5A-4093-88AD-FD22DA3AFFC1}"/>
              </a:ext>
            </a:extLst>
          </p:cNvPr>
          <p:cNvSpPr/>
          <p:nvPr/>
        </p:nvSpPr>
        <p:spPr>
          <a:xfrm>
            <a:off x="12394907" y="8573523"/>
            <a:ext cx="3352200" cy="707886"/>
          </a:xfrm>
          <a:prstGeom prst="rect">
            <a:avLst/>
          </a:prstGeom>
        </p:spPr>
        <p:txBody>
          <a:bodyPr wrap="none">
            <a:spAutoFit/>
          </a:bodyPr>
          <a:lstStyle/>
          <a:p>
            <a:r>
              <a:rPr lang="pt-BR" sz="4000">
                <a:solidFill>
                  <a:srgbClr val="000000"/>
                </a:solidFill>
                <a:latin typeface="Open Sans" panose="020B0606030504020204" pitchFamily="34" charset="0"/>
                <a:ea typeface="Open Sans" panose="020B0606030504020204" pitchFamily="34" charset="0"/>
                <a:cs typeface="Open Sans" panose="020B0606030504020204" pitchFamily="34" charset="0"/>
              </a:rPr>
              <a:t>(ver página 7)</a:t>
            </a:r>
          </a:p>
        </p:txBody>
      </p:sp>
    </p:spTree>
    <p:custDataLst>
      <p:tags r:id="rId1"/>
    </p:custDataLst>
    <p:extLst>
      <p:ext uri="{BB962C8B-B14F-4D97-AF65-F5344CB8AC3E}">
        <p14:creationId xmlns:p14="http://schemas.microsoft.com/office/powerpoint/2010/main" val="7274802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2743200" y="1993900"/>
            <a:ext cx="13030199" cy="69532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152525" marR="0" lvl="0" indent="0" algn="l" defTabSz="584200" rtl="0" eaLnBrk="1" fontAlgn="auto" latinLnBrk="0" hangingPunct="1">
              <a:lnSpc>
                <a:spcPct val="100000"/>
              </a:lnSpc>
              <a:spcBef>
                <a:spcPts val="2000"/>
              </a:spcBef>
              <a:spcAft>
                <a:spcPts val="0"/>
              </a:spcAft>
              <a:buClrTx/>
              <a:buSzTx/>
              <a:buFontTx/>
              <a:buNone/>
              <a:tabLst/>
              <a:defRPr/>
            </a:pP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Al final de esta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sesión</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usted</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estará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en</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a:rPr>
              <a:t>capacidad</a:t>
            </a:r>
            <a:r>
              <a:rPr kumimoji="0" lang="pt-BR"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rPr>
              <a:t> de:</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Comprender</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los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roles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las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NDMA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en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politicas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Gestion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y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Reduccion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de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Riesgos</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de Desastres</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Describir</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el</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contexto humanitário de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su</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país vinculado a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los</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Objetivos de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Desarrollo</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noProof="0" dirty="0" err="1">
                <a:ln>
                  <a:noFill/>
                </a:ln>
                <a:solidFill>
                  <a:schemeClr val="tx1"/>
                </a:solidFill>
                <a:effectLst/>
                <a:uLnTx/>
                <a:uFillTx/>
                <a:latin typeface="Arial" panose="020B0604020202020204" pitchFamily="34" charset="0"/>
                <a:cs typeface="Arial" panose="020B0604020202020204" pitchFamily="34" charset="0"/>
                <a:sym typeface="Open Sans"/>
              </a:rPr>
              <a:t>Sostenible</a:t>
            </a:r>
            <a:r>
              <a:rPr kumimoji="0" lang="pt-BR" sz="3600" b="1"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y al Marco de Sendai</a:t>
            </a:r>
            <a:endPar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Actualizar</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su</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comprension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sobre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la</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estrutura y componentes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del</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Manual Esfera, </a:t>
            </a:r>
            <a:r>
              <a:rPr kumimoji="0" lang="pt-BR" sz="36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version</a:t>
            </a:r>
            <a:r>
              <a:rPr kumimoji="0" lang="pt-BR"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2018 </a:t>
            </a:r>
          </a:p>
          <a:p>
            <a:pPr marL="14811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lang="pt-BR" sz="3600" b="1" dirty="0">
                <a:solidFill>
                  <a:schemeClr val="tx1"/>
                </a:solidFill>
                <a:latin typeface="Arial" panose="020B0604020202020204" pitchFamily="34" charset="0"/>
                <a:cs typeface="Arial" panose="020B0604020202020204" pitchFamily="34" charset="0"/>
              </a:rPr>
              <a:t>Relacionar </a:t>
            </a:r>
            <a:r>
              <a:rPr lang="pt-BR" sz="3600" b="1" dirty="0" err="1">
                <a:solidFill>
                  <a:schemeClr val="tx1"/>
                </a:solidFill>
                <a:latin typeface="Arial" panose="020B0604020202020204" pitchFamily="34" charset="0"/>
                <a:cs typeface="Arial" panose="020B0604020202020204" pitchFamily="34" charset="0"/>
              </a:rPr>
              <a:t>la</a:t>
            </a:r>
            <a:r>
              <a:rPr lang="pt-BR" sz="3600" b="1" dirty="0">
                <a:solidFill>
                  <a:schemeClr val="tx1"/>
                </a:solidFill>
                <a:latin typeface="Arial" panose="020B0604020202020204" pitchFamily="34" charset="0"/>
                <a:cs typeface="Arial" panose="020B0604020202020204" pitchFamily="34" charset="0"/>
              </a:rPr>
              <a:t> Carta humanitária, </a:t>
            </a:r>
            <a:r>
              <a:rPr lang="pt-BR" sz="3600" b="1" dirty="0" err="1">
                <a:solidFill>
                  <a:schemeClr val="tx1"/>
                </a:solidFill>
                <a:latin typeface="Arial" panose="020B0604020202020204" pitchFamily="34" charset="0"/>
                <a:cs typeface="Arial" panose="020B0604020202020204" pitchFamily="34" charset="0"/>
              </a:rPr>
              <a:t>con</a:t>
            </a:r>
            <a:r>
              <a:rPr lang="pt-BR" sz="3600" b="1" dirty="0">
                <a:solidFill>
                  <a:schemeClr val="tx1"/>
                </a:solidFill>
                <a:latin typeface="Arial" panose="020B0604020202020204" pitchFamily="34" charset="0"/>
                <a:cs typeface="Arial" panose="020B0604020202020204" pitchFamily="34" charset="0"/>
              </a:rPr>
              <a:t> </a:t>
            </a:r>
            <a:r>
              <a:rPr lang="pt-BR" sz="3600" b="1" dirty="0" err="1">
                <a:solidFill>
                  <a:schemeClr val="tx1"/>
                </a:solidFill>
                <a:latin typeface="Arial" panose="020B0604020202020204" pitchFamily="34" charset="0"/>
                <a:cs typeface="Arial" panose="020B0604020202020204" pitchFamily="34" charset="0"/>
              </a:rPr>
              <a:t>la</a:t>
            </a:r>
            <a:r>
              <a:rPr lang="pt-BR" sz="3600" b="1" dirty="0">
                <a:solidFill>
                  <a:schemeClr val="tx1"/>
                </a:solidFill>
                <a:latin typeface="Arial" panose="020B0604020202020204" pitchFamily="34" charset="0"/>
                <a:cs typeface="Arial" panose="020B0604020202020204" pitchFamily="34" charset="0"/>
              </a:rPr>
              <a:t> </a:t>
            </a:r>
            <a:r>
              <a:rPr lang="es-BO" sz="3600" b="1" noProof="0" dirty="0">
                <a:solidFill>
                  <a:srgbClr val="0D0D0D"/>
                </a:solidFill>
                <a:latin typeface="Arial" panose="020B0604020202020204" pitchFamily="34" charset="0"/>
                <a:cs typeface="Arial" panose="020B0604020202020204" pitchFamily="34" charset="0"/>
              </a:rPr>
              <a:t>Normativa Nacional </a:t>
            </a:r>
            <a:r>
              <a:rPr lang="es-BO" sz="3600" noProof="0" dirty="0">
                <a:solidFill>
                  <a:srgbClr val="0D0D0D"/>
                </a:solidFill>
                <a:latin typeface="Arial" panose="020B0604020202020204" pitchFamily="34" charset="0"/>
                <a:cs typeface="Arial" panose="020B0604020202020204" pitchFamily="34" charset="0"/>
              </a:rPr>
              <a:t>de Administración de Desastres</a:t>
            </a:r>
            <a:endParaRPr kumimoji="0" lang="pt-BR" sz="3600" b="1" i="0" u="none" strike="noStrike" kern="0" cap="none" spc="0" normalizeH="0" baseline="0" noProof="0" dirty="0">
              <a:ln>
                <a:noFill/>
              </a:ln>
              <a:solidFill>
                <a:srgbClr val="008080"/>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751013" y="1017588"/>
            <a:ext cx="8528050"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4000" b="1" dirty="0">
                <a:solidFill>
                  <a:srgbClr val="008080"/>
                </a:solidFill>
                <a:latin typeface="Arial" panose="020B0604020202020204" pitchFamily="34" charset="0"/>
                <a:cs typeface="Arial" panose="020B0604020202020204" pitchFamily="34" charset="0"/>
              </a:rPr>
              <a:t>OBJETIVOS DE APRENDIZAJE</a:t>
            </a:r>
          </a:p>
        </p:txBody>
      </p:sp>
    </p:spTree>
    <p:extLst>
      <p:ext uri="{BB962C8B-B14F-4D97-AF65-F5344CB8AC3E}">
        <p14:creationId xmlns:p14="http://schemas.microsoft.com/office/powerpoint/2010/main" val="134809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456" y="79132"/>
            <a:ext cx="16696027" cy="1130300"/>
          </a:xfrm>
          <a:prstGeom prst="rect">
            <a:avLst/>
          </a:prstGeom>
        </p:spPr>
        <p:txBody>
          <a:bodyPr>
            <a:normAutofit/>
          </a:bodyPr>
          <a:lstStyle/>
          <a:p>
            <a:r>
              <a:rPr lang="pt-BR" dirty="0">
                <a:solidFill>
                  <a:srgbClr val="008080"/>
                </a:solidFill>
              </a:rPr>
              <a:t>La Carta Humanitária</a:t>
            </a:r>
            <a:endParaRPr lang="pt-BR" b="0" dirty="0">
              <a:solidFill>
                <a:srgbClr val="008080"/>
              </a:solidFill>
            </a:endParaRPr>
          </a:p>
        </p:txBody>
      </p:sp>
      <p:sp>
        <p:nvSpPr>
          <p:cNvPr id="122" name="Body"/>
          <p:cNvSpPr txBox="1">
            <a:spLocks noGrp="1"/>
          </p:cNvSpPr>
          <p:nvPr>
            <p:ph type="body" sz="half" idx="1"/>
          </p:nvPr>
        </p:nvSpPr>
        <p:spPr>
          <a:xfrm>
            <a:off x="750985" y="1493520"/>
            <a:ext cx="11071797" cy="7612818"/>
          </a:xfrm>
          <a:prstGeom prst="rect">
            <a:avLst/>
          </a:prstGeom>
        </p:spPr>
        <p:txBody>
          <a:bodyPr>
            <a:normAutofit/>
          </a:bodyPr>
          <a:lstStyle/>
          <a:p>
            <a:pPr marL="571500" indent="-571500" algn="l">
              <a:buFont typeface="Arial" panose="020B0604020202020204" pitchFamily="34" charset="0"/>
              <a:buChar char="•"/>
            </a:pPr>
            <a:r>
              <a:rPr lang="pt-BR" sz="4400" dirty="0"/>
              <a:t>Es </a:t>
            </a:r>
            <a:r>
              <a:rPr lang="pt-BR" sz="4400" dirty="0" err="1"/>
              <a:t>la</a:t>
            </a:r>
            <a:r>
              <a:rPr lang="pt-BR" sz="4400" dirty="0"/>
              <a:t> base, y </a:t>
            </a:r>
            <a:r>
              <a:rPr lang="pt-BR" sz="4400" dirty="0" err="1"/>
              <a:t>la</a:t>
            </a:r>
            <a:r>
              <a:rPr lang="pt-BR" sz="4400" dirty="0"/>
              <a:t> </a:t>
            </a:r>
            <a:r>
              <a:rPr lang="pt-BR" sz="4400" b="1" dirty="0">
                <a:solidFill>
                  <a:srgbClr val="008080"/>
                </a:solidFill>
              </a:rPr>
              <a:t>“</a:t>
            </a:r>
            <a:r>
              <a:rPr lang="pt-BR" sz="4400" b="1" dirty="0" err="1">
                <a:solidFill>
                  <a:srgbClr val="008080"/>
                </a:solidFill>
              </a:rPr>
              <a:t>piedra</a:t>
            </a:r>
            <a:r>
              <a:rPr lang="pt-BR" sz="4400" b="1" dirty="0">
                <a:solidFill>
                  <a:srgbClr val="008080"/>
                </a:solidFill>
              </a:rPr>
              <a:t> angular”</a:t>
            </a:r>
            <a:r>
              <a:rPr lang="pt-BR" sz="4400" dirty="0"/>
              <a:t>, de Esfera</a:t>
            </a:r>
            <a:r>
              <a:rPr lang="pt-BR" sz="4400" noProof="0" dirty="0"/>
              <a:t>;</a:t>
            </a:r>
          </a:p>
          <a:p>
            <a:pPr marL="571500" indent="-571500" algn="l">
              <a:buFont typeface="Arial" panose="020B0604020202020204" pitchFamily="34" charset="0"/>
              <a:buChar char="•"/>
            </a:pPr>
            <a:r>
              <a:rPr lang="pt-BR" sz="4400" dirty="0" err="1"/>
              <a:t>Reconoce</a:t>
            </a:r>
            <a:r>
              <a:rPr lang="pt-BR" sz="4400" dirty="0"/>
              <a:t> que </a:t>
            </a:r>
            <a:r>
              <a:rPr lang="pt-BR" sz="4400" dirty="0" err="1"/>
              <a:t>las</a:t>
            </a:r>
            <a:r>
              <a:rPr lang="pt-BR" sz="4400" dirty="0"/>
              <a:t> personas </a:t>
            </a:r>
            <a:r>
              <a:rPr lang="pt-BR" sz="4400" dirty="0" err="1"/>
              <a:t>tienen</a:t>
            </a:r>
            <a:r>
              <a:rPr lang="pt-BR" sz="4400" dirty="0"/>
              <a:t> </a:t>
            </a:r>
            <a:r>
              <a:rPr lang="pt-BR" sz="4400" b="1" noProof="0" dirty="0" err="1">
                <a:solidFill>
                  <a:srgbClr val="008080"/>
                </a:solidFill>
              </a:rPr>
              <a:t>derecho</a:t>
            </a:r>
            <a:r>
              <a:rPr lang="pt-BR" sz="4400" b="1" noProof="0" dirty="0">
                <a:solidFill>
                  <a:srgbClr val="008080"/>
                </a:solidFill>
              </a:rPr>
              <a:t> a </a:t>
            </a:r>
            <a:r>
              <a:rPr lang="pt-BR" sz="4400" b="1" noProof="0" dirty="0" err="1">
                <a:solidFill>
                  <a:srgbClr val="008080"/>
                </a:solidFill>
              </a:rPr>
              <a:t>la</a:t>
            </a:r>
            <a:r>
              <a:rPr lang="pt-BR" sz="4400" b="1" noProof="0" dirty="0">
                <a:solidFill>
                  <a:srgbClr val="008080"/>
                </a:solidFill>
              </a:rPr>
              <a:t> </a:t>
            </a:r>
            <a:r>
              <a:rPr lang="pt-BR" sz="4400" b="1" noProof="0" dirty="0" err="1">
                <a:solidFill>
                  <a:srgbClr val="008080"/>
                </a:solidFill>
              </a:rPr>
              <a:t>proteccion</a:t>
            </a:r>
            <a:r>
              <a:rPr lang="pt-BR" sz="4400" b="1" noProof="0" dirty="0">
                <a:solidFill>
                  <a:srgbClr val="008080"/>
                </a:solidFill>
              </a:rPr>
              <a:t> y a </a:t>
            </a:r>
            <a:r>
              <a:rPr lang="pt-BR" sz="4400" b="1" noProof="0" dirty="0" err="1">
                <a:solidFill>
                  <a:srgbClr val="008080"/>
                </a:solidFill>
              </a:rPr>
              <a:t>la</a:t>
            </a:r>
            <a:r>
              <a:rPr lang="pt-BR" sz="4400" b="1" noProof="0" dirty="0">
                <a:solidFill>
                  <a:srgbClr val="008080"/>
                </a:solidFill>
              </a:rPr>
              <a:t> </a:t>
            </a:r>
            <a:r>
              <a:rPr lang="pt-BR" sz="4400" b="1" noProof="0" dirty="0" err="1">
                <a:solidFill>
                  <a:srgbClr val="008080"/>
                </a:solidFill>
              </a:rPr>
              <a:t>ayuda</a:t>
            </a:r>
            <a:r>
              <a:rPr lang="pt-BR" sz="4400" b="1" noProof="0" dirty="0">
                <a:solidFill>
                  <a:srgbClr val="008080"/>
                </a:solidFill>
              </a:rPr>
              <a:t> </a:t>
            </a:r>
            <a:r>
              <a:rPr lang="pt-BR" sz="4400" b="1" noProof="0" dirty="0" err="1">
                <a:solidFill>
                  <a:srgbClr val="008080"/>
                </a:solidFill>
              </a:rPr>
              <a:t>con</a:t>
            </a:r>
            <a:r>
              <a:rPr lang="pt-BR" sz="4400" b="1" noProof="0" dirty="0">
                <a:solidFill>
                  <a:srgbClr val="008080"/>
                </a:solidFill>
              </a:rPr>
              <a:t> </a:t>
            </a:r>
            <a:r>
              <a:rPr lang="pt-BR" sz="4400" b="1" noProof="0" dirty="0" err="1">
                <a:solidFill>
                  <a:srgbClr val="008080"/>
                </a:solidFill>
              </a:rPr>
              <a:t>dignidad</a:t>
            </a:r>
            <a:r>
              <a:rPr lang="pt-BR" sz="4400" noProof="0" dirty="0"/>
              <a:t>; y</a:t>
            </a:r>
            <a:endParaRPr lang="pt-BR" sz="4400" b="1" noProof="0" dirty="0"/>
          </a:p>
          <a:p>
            <a:pPr marL="571500" indent="-571500" algn="l">
              <a:buFont typeface="Arial" panose="020B0604020202020204" pitchFamily="34" charset="0"/>
              <a:buChar char="•"/>
            </a:pPr>
            <a:r>
              <a:rPr lang="pt-BR" sz="4400" b="1" dirty="0">
                <a:solidFill>
                  <a:srgbClr val="008080"/>
                </a:solidFill>
              </a:rPr>
              <a:t>P</a:t>
            </a:r>
            <a:r>
              <a:rPr lang="pt-BR" sz="4400" b="1" noProof="0" dirty="0" err="1">
                <a:solidFill>
                  <a:srgbClr val="008080"/>
                </a:solidFill>
              </a:rPr>
              <a:t>roporciona</a:t>
            </a:r>
            <a:r>
              <a:rPr lang="pt-BR" sz="4400" b="1" noProof="0" dirty="0">
                <a:solidFill>
                  <a:srgbClr val="008080"/>
                </a:solidFill>
              </a:rPr>
              <a:t> </a:t>
            </a:r>
            <a:r>
              <a:rPr lang="pt-BR" sz="4400" b="1" noProof="0" dirty="0" err="1">
                <a:solidFill>
                  <a:srgbClr val="008080"/>
                </a:solidFill>
              </a:rPr>
              <a:t>los</a:t>
            </a:r>
            <a:r>
              <a:rPr lang="pt-BR" sz="4400" b="1" noProof="0" dirty="0">
                <a:solidFill>
                  <a:srgbClr val="008080"/>
                </a:solidFill>
              </a:rPr>
              <a:t> fundamentos éticos y jurídicos </a:t>
            </a:r>
            <a:r>
              <a:rPr lang="pt-BR" sz="4400" noProof="0" dirty="0"/>
              <a:t>para </a:t>
            </a:r>
            <a:r>
              <a:rPr lang="pt-BR" sz="4400" noProof="0" dirty="0" err="1"/>
              <a:t>los</a:t>
            </a:r>
            <a:r>
              <a:rPr lang="pt-BR" sz="4400" noProof="0" dirty="0"/>
              <a:t> Princípios de </a:t>
            </a:r>
            <a:r>
              <a:rPr lang="pt-BR" sz="4400" noProof="0" dirty="0" err="1"/>
              <a:t>protección</a:t>
            </a:r>
            <a:r>
              <a:rPr lang="pt-BR" sz="4400" noProof="0" dirty="0"/>
              <a:t>, </a:t>
            </a:r>
            <a:r>
              <a:rPr lang="pt-BR" sz="4400" noProof="0" dirty="0" err="1"/>
              <a:t>la</a:t>
            </a:r>
            <a:r>
              <a:rPr lang="pt-BR" sz="4400" noProof="0" dirty="0"/>
              <a:t> Norma </a:t>
            </a:r>
            <a:r>
              <a:rPr lang="pt-BR" sz="4400" dirty="0"/>
              <a:t>H</a:t>
            </a:r>
            <a:r>
              <a:rPr lang="pt-BR" sz="4400" noProof="0" dirty="0" err="1"/>
              <a:t>umanitária</a:t>
            </a:r>
            <a:r>
              <a:rPr lang="pt-BR" sz="4400" noProof="0" dirty="0"/>
              <a:t> </a:t>
            </a:r>
            <a:r>
              <a:rPr lang="pt-BR" sz="4400" dirty="0"/>
              <a:t>E</a:t>
            </a:r>
            <a:r>
              <a:rPr lang="pt-BR" sz="4400" noProof="0" dirty="0" err="1"/>
              <a:t>sencial</a:t>
            </a:r>
            <a:r>
              <a:rPr lang="pt-BR" sz="4400" noProof="0" dirty="0"/>
              <a:t> y </a:t>
            </a:r>
            <a:r>
              <a:rPr lang="pt-BR" sz="4400" noProof="0" dirty="0" err="1"/>
              <a:t>las</a:t>
            </a:r>
            <a:r>
              <a:rPr lang="pt-BR" sz="4400" noProof="0" dirty="0"/>
              <a:t> </a:t>
            </a:r>
            <a:r>
              <a:rPr lang="pt-BR" sz="4400" dirty="0"/>
              <a:t>N</a:t>
            </a:r>
            <a:r>
              <a:rPr lang="pt-BR" sz="4400" noProof="0" dirty="0" err="1"/>
              <a:t>ormas</a:t>
            </a:r>
            <a:r>
              <a:rPr lang="pt-BR" sz="4400" noProof="0" dirty="0"/>
              <a:t> mínimas de Esfera.</a:t>
            </a:r>
          </a:p>
        </p:txBody>
      </p:sp>
      <p:pic>
        <p:nvPicPr>
          <p:cNvPr id="2" name="Picture 1">
            <a:extLst>
              <a:ext uri="{FF2B5EF4-FFF2-40B4-BE49-F238E27FC236}">
                <a16:creationId xmlns:a16="http://schemas.microsoft.com/office/drawing/2014/main" id="{BCAD69A2-426B-4785-A07B-79134DA3AFDB}"/>
              </a:ext>
            </a:extLst>
          </p:cNvPr>
          <p:cNvPicPr>
            <a:picLocks noChangeAspect="1"/>
          </p:cNvPicPr>
          <p:nvPr/>
        </p:nvPicPr>
        <p:blipFill rotWithShape="1">
          <a:blip r:embed="rId4"/>
          <a:srcRect l="25676" t="30731" r="35929" b="5604"/>
          <a:stretch/>
        </p:blipFill>
        <p:spPr>
          <a:xfrm>
            <a:off x="11645427" y="1916210"/>
            <a:ext cx="5088410" cy="5121895"/>
          </a:xfrm>
          <a:prstGeom prst="ellipse">
            <a:avLst/>
          </a:prstGeom>
        </p:spPr>
      </p:pic>
      <p:sp>
        <p:nvSpPr>
          <p:cNvPr id="3" name="Rectangle 2">
            <a:extLst>
              <a:ext uri="{FF2B5EF4-FFF2-40B4-BE49-F238E27FC236}">
                <a16:creationId xmlns:a16="http://schemas.microsoft.com/office/drawing/2014/main" id="{A9C6CC39-BED1-443C-BC3D-D800BAD6D118}"/>
              </a:ext>
            </a:extLst>
          </p:cNvPr>
          <p:cNvSpPr/>
          <p:nvPr/>
        </p:nvSpPr>
        <p:spPr>
          <a:xfrm>
            <a:off x="11822783" y="7215948"/>
            <a:ext cx="4721164" cy="707886"/>
          </a:xfrm>
          <a:prstGeom prst="rect">
            <a:avLst/>
          </a:prstGeom>
        </p:spPr>
        <p:txBody>
          <a:bodyPr wrap="none">
            <a:spAutoFit/>
          </a:bodyPr>
          <a:lstStyle/>
          <a:p>
            <a:r>
              <a:rPr lang="en-US" sz="4000" dirty="0">
                <a:solidFill>
                  <a:srgbClr val="000000"/>
                </a:solidFill>
              </a:rPr>
              <a:t>(</a:t>
            </a:r>
            <a:r>
              <a:rPr lang="en-US" sz="4000" dirty="0" err="1">
                <a:solidFill>
                  <a:srgbClr val="000000"/>
                </a:solidFill>
              </a:rPr>
              <a:t>Ver</a:t>
            </a:r>
            <a:r>
              <a:rPr lang="en-US" sz="4000" dirty="0">
                <a:solidFill>
                  <a:srgbClr val="000000"/>
                </a:solidFill>
              </a:rPr>
              <a:t> </a:t>
            </a:r>
            <a:r>
              <a:rPr lang="en-US" sz="4000" dirty="0" err="1">
                <a:solidFill>
                  <a:srgbClr val="000000"/>
                </a:solidFill>
              </a:rPr>
              <a:t>páginas</a:t>
            </a:r>
            <a:r>
              <a:rPr lang="en-US" sz="4000" dirty="0">
                <a:solidFill>
                  <a:srgbClr val="000000"/>
                </a:solidFill>
              </a:rPr>
              <a:t> 29-34)</a:t>
            </a:r>
          </a:p>
        </p:txBody>
      </p:sp>
    </p:spTree>
    <p:custDataLst>
      <p:tags r:id="rId1"/>
    </p:custDataLst>
    <p:extLst>
      <p:ext uri="{BB962C8B-B14F-4D97-AF65-F5344CB8AC3E}">
        <p14:creationId xmlns:p14="http://schemas.microsoft.com/office/powerpoint/2010/main" val="67448799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r>
              <a:rPr lang="es-ES" altLang="es-BO" sz="4000" b="1" dirty="0">
                <a:solidFill>
                  <a:srgbClr val="008080"/>
                </a:solidFill>
                <a:latin typeface="Arial" panose="020B0604020202020204" pitchFamily="34" charset="0"/>
                <a:ea typeface="ヒラギノ角ゴ Pro W3"/>
                <a:cs typeface="Arial" panose="020B0604020202020204" pitchFamily="34" charset="0"/>
              </a:rPr>
              <a:t>¿Cuáles son los principios y derechos humanos que forman la base de Esfera?</a:t>
            </a:r>
            <a:endParaRPr lang="es-BO" sz="4000" b="1" dirty="0">
              <a:solidFill>
                <a:srgbClr val="008080"/>
              </a:solidFill>
              <a:latin typeface="Arial" panose="020B0604020202020204" pitchFamily="34" charset="0"/>
              <a:cs typeface="Arial" panose="020B0604020202020204" pitchFamily="34" charset="0"/>
            </a:endParaRPr>
          </a:p>
        </p:txBody>
      </p:sp>
      <p:sp>
        <p:nvSpPr>
          <p:cNvPr id="4" name="Content Placeholder 5"/>
          <p:cNvSpPr txBox="1">
            <a:spLocks/>
          </p:cNvSpPr>
          <p:nvPr/>
        </p:nvSpPr>
        <p:spPr bwMode="auto">
          <a:xfrm>
            <a:off x="1574848" y="2730500"/>
            <a:ext cx="14275236"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ct val="20000"/>
              </a:spcBef>
              <a:spcAft>
                <a:spcPct val="0"/>
              </a:spcAft>
              <a:buClr>
                <a:schemeClr val="tx2"/>
              </a:buClr>
              <a:defRPr sz="2200" kern="1200">
                <a:solidFill>
                  <a:srgbClr val="000000"/>
                </a:solidFill>
                <a:latin typeface="Tahoma"/>
                <a:ea typeface="ヒラギノ角ゴ Pro W3" charset="0"/>
                <a:cs typeface="Tahoma"/>
              </a:defRPr>
            </a:lvl1pPr>
            <a:lvl2pPr marL="541338" indent="-365125" algn="l" defTabSz="457200" rtl="0" eaLnBrk="0" fontAlgn="base" hangingPunct="0">
              <a:spcBef>
                <a:spcPts val="1000"/>
              </a:spcBef>
              <a:spcAft>
                <a:spcPct val="0"/>
              </a:spcAft>
              <a:buClr>
                <a:schemeClr val="tx2"/>
              </a:buClr>
              <a:buFont typeface="Arial" pitchFamily="34" charset="0"/>
              <a:buChar char="•"/>
              <a:defRPr sz="2200" kern="1200">
                <a:solidFill>
                  <a:srgbClr val="000000"/>
                </a:solidFill>
                <a:latin typeface="Tahoma"/>
                <a:ea typeface="Tahoma" charset="0"/>
                <a:cs typeface="Tahoma"/>
              </a:defRPr>
            </a:lvl2pPr>
            <a:lvl3pPr marL="1082675" indent="-365125" algn="l" defTabSz="457200" rtl="0" eaLnBrk="0" fontAlgn="base" hangingPunct="0">
              <a:spcBef>
                <a:spcPts val="1000"/>
              </a:spcBef>
              <a:spcAft>
                <a:spcPct val="0"/>
              </a:spcAft>
              <a:buClr>
                <a:schemeClr val="tx2"/>
              </a:buClr>
              <a:buFont typeface="Lucida Grande"/>
              <a:buChar char="-"/>
              <a:defRPr sz="2200" kern="1200">
                <a:solidFill>
                  <a:srgbClr val="000000"/>
                </a:solidFill>
                <a:latin typeface="Tahoma"/>
                <a:ea typeface="Tahoma" charset="0"/>
                <a:cs typeface="Tahoma"/>
              </a:defRPr>
            </a:lvl3pPr>
            <a:lvl4pPr marL="16002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ヒラギノ角ゴ Pro W3" charset="0"/>
                <a:cs typeface="Lucida Sans Regular"/>
              </a:defRPr>
            </a:lvl4pPr>
            <a:lvl5pPr marL="20574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Lucida Sans Regular" charset="0"/>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buClr>
                <a:srgbClr val="535353"/>
              </a:buClr>
            </a:pPr>
            <a:r>
              <a:rPr lang="es-ES" altLang="es-BO" sz="3600" dirty="0">
                <a:latin typeface="Arial" panose="020B0604020202020204" pitchFamily="34" charset="0"/>
                <a:ea typeface="ヒラギノ角ゴ Pro W3"/>
                <a:cs typeface="Arial" panose="020B0604020202020204" pitchFamily="34" charset="0"/>
              </a:rPr>
              <a:t>La Carta Humanitaria proporciona la base ética y legal fundada sobre el principio de la </a:t>
            </a:r>
            <a:r>
              <a:rPr lang="es-ES" altLang="es-BO" sz="3600" b="1" dirty="0">
                <a:solidFill>
                  <a:srgbClr val="002060"/>
                </a:solidFill>
                <a:latin typeface="Arial" panose="020B0604020202020204" pitchFamily="34" charset="0"/>
                <a:ea typeface="ヒラギノ角ゴ Pro W3"/>
                <a:cs typeface="Arial" panose="020B0604020202020204" pitchFamily="34" charset="0"/>
              </a:rPr>
              <a:t>HUMANIDAD y el IMPERATIVO HUMANITARIO</a:t>
            </a:r>
            <a:r>
              <a:rPr lang="es-ES" altLang="es-BO" sz="3600" b="1" dirty="0">
                <a:latin typeface="Arial" panose="020B0604020202020204" pitchFamily="34" charset="0"/>
                <a:ea typeface="ヒラギノ角ゴ Pro W3"/>
                <a:cs typeface="Arial" panose="020B0604020202020204" pitchFamily="34" charset="0"/>
              </a:rPr>
              <a:t>. </a:t>
            </a:r>
          </a:p>
          <a:p>
            <a:pPr marL="0" indent="0" eaLnBrk="1" hangingPunct="1">
              <a:spcBef>
                <a:spcPts val="1200"/>
              </a:spcBef>
              <a:buClr>
                <a:srgbClr val="535353"/>
              </a:buClr>
            </a:pPr>
            <a:r>
              <a:rPr lang="es-ES" altLang="es-BO" sz="3600" dirty="0">
                <a:latin typeface="Arial" panose="020B0604020202020204" pitchFamily="34" charset="0"/>
                <a:ea typeface="ヒラギノ角ゴ Pro W3"/>
                <a:cs typeface="Arial" panose="020B0604020202020204" pitchFamily="34" charset="0"/>
              </a:rPr>
              <a:t>Estos incluyen:</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vivir con dignidad</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recibir asistencia humanitaria</a:t>
            </a:r>
          </a:p>
          <a:p>
            <a:pPr lvl="2" eaLnBrk="1" hangingPunct="1">
              <a:spcBef>
                <a:spcPts val="1200"/>
              </a:spcBef>
              <a:buClr>
                <a:srgbClr val="535353"/>
              </a:buClr>
            </a:pPr>
            <a:r>
              <a:rPr lang="es-ES" altLang="es-BO" sz="3600" dirty="0">
                <a:latin typeface="Arial" panose="020B0604020202020204" pitchFamily="34" charset="0"/>
                <a:ea typeface="Tahoma" pitchFamily="34" charset="0"/>
                <a:cs typeface="Arial" panose="020B0604020202020204" pitchFamily="34" charset="0"/>
              </a:rPr>
              <a:t>El derecho a la </a:t>
            </a:r>
            <a:r>
              <a:rPr lang="es-ES" altLang="es-BO" sz="3600" b="1" dirty="0">
                <a:solidFill>
                  <a:srgbClr val="002060"/>
                </a:solidFill>
                <a:latin typeface="Arial" panose="020B0604020202020204" pitchFamily="34" charset="0"/>
                <a:ea typeface="Tahoma" pitchFamily="34" charset="0"/>
                <a:cs typeface="Arial" panose="020B0604020202020204" pitchFamily="34" charset="0"/>
              </a:rPr>
              <a:t>protección y a la seguridad</a:t>
            </a:r>
            <a:r>
              <a:rPr lang="es-ES" altLang="es-BO" sz="3600" dirty="0">
                <a:latin typeface="Arial" panose="020B0604020202020204" pitchFamily="34" charset="0"/>
                <a:ea typeface="Tahoma" pitchFamily="34" charset="0"/>
                <a:cs typeface="Arial" panose="020B0604020202020204" pitchFamily="34" charset="0"/>
              </a:rPr>
              <a:t>.</a:t>
            </a:r>
          </a:p>
        </p:txBody>
      </p:sp>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21</a:t>
            </a:fld>
            <a:endParaRPr lang="en-US" dirty="0"/>
          </a:p>
        </p:txBody>
      </p:sp>
      <p:sp>
        <p:nvSpPr>
          <p:cNvPr id="2" name="Marcador de número de diapositiva 1">
            <a:extLst>
              <a:ext uri="{FF2B5EF4-FFF2-40B4-BE49-F238E27FC236}">
                <a16:creationId xmlns:a16="http://schemas.microsoft.com/office/drawing/2014/main" id="{A5E2BF5C-3389-4FA6-8E45-29487064C240}"/>
              </a:ext>
            </a:extLst>
          </p:cNvPr>
          <p:cNvSpPr>
            <a:spLocks noGrp="1"/>
          </p:cNvSpPr>
          <p:nvPr>
            <p:ph type="sldNum" sz="quarter" idx="2"/>
          </p:nvPr>
        </p:nvSpPr>
        <p:spPr/>
        <p:txBody>
          <a:bodyPr/>
          <a:lstStyle/>
          <a:p>
            <a:fld id="{86CB4B4D-7CA3-9044-876B-883B54F8677D}" type="slidenum">
              <a:rPr lang="es-BO" smtClean="0"/>
              <a:pPr/>
              <a:t>21</a:t>
            </a:fld>
            <a:endParaRPr lang="es-BO" dirty="0"/>
          </a:p>
        </p:txBody>
      </p:sp>
    </p:spTree>
    <p:extLst>
      <p:ext uri="{BB962C8B-B14F-4D97-AF65-F5344CB8AC3E}">
        <p14:creationId xmlns:p14="http://schemas.microsoft.com/office/powerpoint/2010/main" val="25079440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041432" y="330200"/>
            <a:ext cx="15494473"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Todas las personas afectadas por desastres o conflictos tienen derecho a recibir asistencia humanitaria</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1" descr="McMillan_A6_Spanish.jpg"/>
          <p:cNvPicPr>
            <a:picLocks noChangeAspect="1"/>
          </p:cNvPicPr>
          <p:nvPr/>
        </p:nvPicPr>
        <p:blipFill rotWithShape="1">
          <a:blip r:embed="rId2">
            <a:extLst>
              <a:ext uri="{28A0092B-C50C-407E-A947-70E740481C1C}">
                <a14:useLocalDpi xmlns:a14="http://schemas.microsoft.com/office/drawing/2010/main" val="0"/>
              </a:ext>
            </a:extLst>
          </a:blip>
          <a:srcRect t="14603"/>
          <a:stretch/>
        </p:blipFill>
        <p:spPr bwMode="auto">
          <a:xfrm>
            <a:off x="2026625" y="2381251"/>
            <a:ext cx="13799351" cy="6267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22</a:t>
            </a:fld>
            <a:endParaRPr lang="en-US" dirty="0"/>
          </a:p>
        </p:txBody>
      </p:sp>
      <p:sp>
        <p:nvSpPr>
          <p:cNvPr id="2" name="Marcador de número de diapositiva 1">
            <a:extLst>
              <a:ext uri="{FF2B5EF4-FFF2-40B4-BE49-F238E27FC236}">
                <a16:creationId xmlns:a16="http://schemas.microsoft.com/office/drawing/2014/main" id="{7DECF831-0066-4CB9-88E7-EDB8003EAADA}"/>
              </a:ext>
            </a:extLst>
          </p:cNvPr>
          <p:cNvSpPr>
            <a:spLocks noGrp="1"/>
          </p:cNvSpPr>
          <p:nvPr>
            <p:ph type="sldNum" sz="quarter" idx="2"/>
          </p:nvPr>
        </p:nvSpPr>
        <p:spPr/>
        <p:txBody>
          <a:bodyPr/>
          <a:lstStyle/>
          <a:p>
            <a:fld id="{86CB4B4D-7CA3-9044-876B-883B54F8677D}" type="slidenum">
              <a:rPr lang="es-BO" smtClean="0"/>
              <a:pPr/>
              <a:t>22</a:t>
            </a:fld>
            <a:endParaRPr lang="es-BO" dirty="0"/>
          </a:p>
        </p:txBody>
      </p:sp>
    </p:spTree>
    <p:extLst>
      <p:ext uri="{BB962C8B-B14F-4D97-AF65-F5344CB8AC3E}">
        <p14:creationId xmlns:p14="http://schemas.microsoft.com/office/powerpoint/2010/main" val="3108305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187153" y="577516"/>
            <a:ext cx="14883072" cy="2254584"/>
          </a:xfrm>
        </p:spPr>
        <p:txBody>
          <a:bodyPr>
            <a:normAutofit/>
          </a:bodyPr>
          <a:lstStyle/>
          <a:p>
            <a:r>
              <a:rPr lang="es-ES" sz="3600" b="1" spc="-30" dirty="0">
                <a:solidFill>
                  <a:srgbClr val="008080"/>
                </a:solidFill>
                <a:latin typeface="Arial" panose="020B0604020202020204" pitchFamily="34" charset="0"/>
                <a:cs typeface="Arial" panose="020B0604020202020204" pitchFamily="34" charset="0"/>
              </a:rPr>
              <a:t>Todas las personas afectadas por desastres o conflictos - mujeres y hombres, niños y niñas – tienen derecho a vivir con dignidad</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Letouze_II_A6_Spanis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10432" y="2533650"/>
            <a:ext cx="11539404" cy="6140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23</a:t>
            </a:fld>
            <a:endParaRPr lang="en-US" dirty="0"/>
          </a:p>
        </p:txBody>
      </p:sp>
      <p:sp>
        <p:nvSpPr>
          <p:cNvPr id="6" name="Marcador de número de diapositiva 5">
            <a:extLst>
              <a:ext uri="{FF2B5EF4-FFF2-40B4-BE49-F238E27FC236}">
                <a16:creationId xmlns:a16="http://schemas.microsoft.com/office/drawing/2014/main" id="{0B4F7A76-7551-4F1B-9744-244BA264B222}"/>
              </a:ext>
            </a:extLst>
          </p:cNvPr>
          <p:cNvSpPr>
            <a:spLocks noGrp="1"/>
          </p:cNvSpPr>
          <p:nvPr>
            <p:ph type="sldNum" sz="quarter" idx="2"/>
          </p:nvPr>
        </p:nvSpPr>
        <p:spPr/>
        <p:txBody>
          <a:bodyPr/>
          <a:lstStyle/>
          <a:p>
            <a:fld id="{86CB4B4D-7CA3-9044-876B-883B54F8677D}" type="slidenum">
              <a:rPr lang="es-BO" smtClean="0"/>
              <a:pPr/>
              <a:t>23</a:t>
            </a:fld>
            <a:endParaRPr lang="es-BO" dirty="0"/>
          </a:p>
        </p:txBody>
      </p:sp>
    </p:spTree>
    <p:extLst>
      <p:ext uri="{BB962C8B-B14F-4D97-AF65-F5344CB8AC3E}">
        <p14:creationId xmlns:p14="http://schemas.microsoft.com/office/powerpoint/2010/main" val="33825777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819150" y="615950"/>
            <a:ext cx="15251074" cy="2159000"/>
          </a:xfrm>
        </p:spPr>
        <p:txBody>
          <a:bodyPr>
            <a:normAutofit/>
          </a:bodyPr>
          <a:lstStyle/>
          <a:p>
            <a:r>
              <a:rPr lang="es-ES" sz="3600" b="1" spc="-30" dirty="0">
                <a:solidFill>
                  <a:srgbClr val="008080"/>
                </a:solidFill>
                <a:latin typeface="Arial" panose="020B0604020202020204" pitchFamily="34" charset="0"/>
                <a:cs typeface="Arial" panose="020B0604020202020204" pitchFamily="34" charset="0"/>
              </a:rPr>
              <a:t>La seguridad de las personas en situaciones de desastre o conflicto es una particular preocupación </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Bertuccioli.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89790" y="2643188"/>
            <a:ext cx="11326629" cy="601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24</a:t>
            </a:fld>
            <a:endParaRPr lang="en-US" dirty="0"/>
          </a:p>
        </p:txBody>
      </p:sp>
      <p:sp>
        <p:nvSpPr>
          <p:cNvPr id="6" name="Marcador de número de diapositiva 5">
            <a:extLst>
              <a:ext uri="{FF2B5EF4-FFF2-40B4-BE49-F238E27FC236}">
                <a16:creationId xmlns:a16="http://schemas.microsoft.com/office/drawing/2014/main" id="{468CDDE4-04C9-4CFD-8421-01FBD3144FA8}"/>
              </a:ext>
            </a:extLst>
          </p:cNvPr>
          <p:cNvSpPr>
            <a:spLocks noGrp="1"/>
          </p:cNvSpPr>
          <p:nvPr>
            <p:ph type="sldNum" sz="quarter" idx="2"/>
          </p:nvPr>
        </p:nvSpPr>
        <p:spPr/>
        <p:txBody>
          <a:bodyPr/>
          <a:lstStyle/>
          <a:p>
            <a:fld id="{86CB4B4D-7CA3-9044-876B-883B54F8677D}" type="slidenum">
              <a:rPr lang="es-BO" smtClean="0"/>
              <a:pPr/>
              <a:t>24</a:t>
            </a:fld>
            <a:endParaRPr lang="es-BO" dirty="0"/>
          </a:p>
        </p:txBody>
      </p:sp>
    </p:spTree>
    <p:extLst>
      <p:ext uri="{BB962C8B-B14F-4D97-AF65-F5344CB8AC3E}">
        <p14:creationId xmlns:p14="http://schemas.microsoft.com/office/powerpoint/2010/main" val="7775724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466850" y="520700"/>
            <a:ext cx="14696510"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Debemos rendir cuentas principalmente a las personas a las que procuramos prestar asistencia</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2" descr="Murtadha_A6_Spanis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6871" y="2844800"/>
            <a:ext cx="12852793" cy="585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25</a:t>
            </a:fld>
            <a:endParaRPr lang="en-US" dirty="0"/>
          </a:p>
        </p:txBody>
      </p:sp>
      <p:sp>
        <p:nvSpPr>
          <p:cNvPr id="6" name="Marcador de número de diapositiva 5">
            <a:extLst>
              <a:ext uri="{FF2B5EF4-FFF2-40B4-BE49-F238E27FC236}">
                <a16:creationId xmlns:a16="http://schemas.microsoft.com/office/drawing/2014/main" id="{F73345AA-3246-413D-BC74-4FAEB040CC49}"/>
              </a:ext>
            </a:extLst>
          </p:cNvPr>
          <p:cNvSpPr>
            <a:spLocks noGrp="1"/>
          </p:cNvSpPr>
          <p:nvPr>
            <p:ph type="sldNum" sz="quarter" idx="2"/>
          </p:nvPr>
        </p:nvSpPr>
        <p:spPr/>
        <p:txBody>
          <a:bodyPr/>
          <a:lstStyle/>
          <a:p>
            <a:fld id="{86CB4B4D-7CA3-9044-876B-883B54F8677D}" type="slidenum">
              <a:rPr lang="es-BO" smtClean="0"/>
              <a:pPr/>
              <a:t>25</a:t>
            </a:fld>
            <a:endParaRPr lang="es-BO" dirty="0"/>
          </a:p>
        </p:txBody>
      </p:sp>
    </p:spTree>
    <p:extLst>
      <p:ext uri="{BB962C8B-B14F-4D97-AF65-F5344CB8AC3E}">
        <p14:creationId xmlns:p14="http://schemas.microsoft.com/office/powerpoint/2010/main" val="21441166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270039" y="558800"/>
            <a:ext cx="14800185" cy="2159000"/>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Los esfuerzos por brindar asistencia humanitaria pueden ocasionalmente tener efectos adversos involuntarios</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1" descr="Letouze_I_A6_Spanish.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4459" y="2719388"/>
            <a:ext cx="11902380" cy="590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26</a:t>
            </a:fld>
            <a:endParaRPr lang="en-US" dirty="0"/>
          </a:p>
        </p:txBody>
      </p:sp>
      <p:sp>
        <p:nvSpPr>
          <p:cNvPr id="6" name="Marcador de número de diapositiva 5">
            <a:extLst>
              <a:ext uri="{FF2B5EF4-FFF2-40B4-BE49-F238E27FC236}">
                <a16:creationId xmlns:a16="http://schemas.microsoft.com/office/drawing/2014/main" id="{84BD977C-1235-4AD0-864C-E1EEC8DD09F1}"/>
              </a:ext>
            </a:extLst>
          </p:cNvPr>
          <p:cNvSpPr>
            <a:spLocks noGrp="1"/>
          </p:cNvSpPr>
          <p:nvPr>
            <p:ph type="sldNum" sz="quarter" idx="2"/>
          </p:nvPr>
        </p:nvSpPr>
        <p:spPr/>
        <p:txBody>
          <a:bodyPr/>
          <a:lstStyle/>
          <a:p>
            <a:fld id="{86CB4B4D-7CA3-9044-876B-883B54F8677D}" type="slidenum">
              <a:rPr lang="es-BO" smtClean="0"/>
              <a:pPr/>
              <a:t>26</a:t>
            </a:fld>
            <a:endParaRPr lang="es-BO" dirty="0"/>
          </a:p>
        </p:txBody>
      </p:sp>
    </p:spTree>
    <p:extLst>
      <p:ext uri="{BB962C8B-B14F-4D97-AF65-F5344CB8AC3E}">
        <p14:creationId xmlns:p14="http://schemas.microsoft.com/office/powerpoint/2010/main" val="3318149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half" idx="1"/>
          </p:nvPr>
        </p:nvSpPr>
        <p:spPr/>
        <p:txBody>
          <a:bodyPr/>
          <a:lstStyle/>
          <a:p>
            <a:endParaRPr lang="es-BO" dirty="0"/>
          </a:p>
        </p:txBody>
      </p:sp>
      <p:sp>
        <p:nvSpPr>
          <p:cNvPr id="3" name="2 Título"/>
          <p:cNvSpPr>
            <a:spLocks noGrp="1"/>
          </p:cNvSpPr>
          <p:nvPr>
            <p:ph type="title"/>
          </p:nvPr>
        </p:nvSpPr>
        <p:spPr>
          <a:xfrm>
            <a:off x="1028699" y="529390"/>
            <a:ext cx="15041525" cy="2169361"/>
          </a:xfrm>
        </p:spPr>
        <p:txBody>
          <a:bodyPr>
            <a:normAutofit/>
          </a:bodyPr>
          <a:lstStyle/>
          <a:p>
            <a:r>
              <a:rPr lang="es-ES" altLang="es-BO" sz="3600" b="1" dirty="0">
                <a:solidFill>
                  <a:srgbClr val="008080"/>
                </a:solidFill>
                <a:latin typeface="Arial" panose="020B0604020202020204" pitchFamily="34" charset="0"/>
                <a:ea typeface="ヒラギノ角ゴ Pro W3"/>
                <a:cs typeface="Arial" panose="020B0604020202020204" pitchFamily="34" charset="0"/>
              </a:rPr>
              <a:t>Durante un conflicto armado, protección y asistencia deben ser conferidas a quienes no participan en las hostilidades</a:t>
            </a:r>
            <a:endParaRPr lang="es-BO" sz="3600" b="1" dirty="0">
              <a:solidFill>
                <a:srgbClr val="008080"/>
              </a:solidFill>
              <a:latin typeface="Arial" panose="020B0604020202020204" pitchFamily="34" charset="0"/>
              <a:cs typeface="Arial" panose="020B0604020202020204" pitchFamily="34" charset="0"/>
            </a:endParaRPr>
          </a:p>
        </p:txBody>
      </p:sp>
      <p:pic>
        <p:nvPicPr>
          <p:cNvPr id="4" name="Picture 6" descr="Derenn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44825" y="2681288"/>
            <a:ext cx="11423998" cy="606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27</a:t>
            </a:fld>
            <a:endParaRPr lang="en-US" dirty="0"/>
          </a:p>
        </p:txBody>
      </p:sp>
      <p:sp>
        <p:nvSpPr>
          <p:cNvPr id="6" name="Marcador de número de diapositiva 5">
            <a:extLst>
              <a:ext uri="{FF2B5EF4-FFF2-40B4-BE49-F238E27FC236}">
                <a16:creationId xmlns:a16="http://schemas.microsoft.com/office/drawing/2014/main" id="{629AE7CF-B1DA-4DE6-97AC-0AEDB6961CDA}"/>
              </a:ext>
            </a:extLst>
          </p:cNvPr>
          <p:cNvSpPr>
            <a:spLocks noGrp="1"/>
          </p:cNvSpPr>
          <p:nvPr>
            <p:ph type="sldNum" sz="quarter" idx="2"/>
          </p:nvPr>
        </p:nvSpPr>
        <p:spPr/>
        <p:txBody>
          <a:bodyPr/>
          <a:lstStyle/>
          <a:p>
            <a:fld id="{86CB4B4D-7CA3-9044-876B-883B54F8677D}" type="slidenum">
              <a:rPr lang="es-BO" smtClean="0"/>
              <a:pPr/>
              <a:t>27</a:t>
            </a:fld>
            <a:endParaRPr lang="es-BO" dirty="0"/>
          </a:p>
        </p:txBody>
      </p:sp>
    </p:spTree>
    <p:extLst>
      <p:ext uri="{BB962C8B-B14F-4D97-AF65-F5344CB8AC3E}">
        <p14:creationId xmlns:p14="http://schemas.microsoft.com/office/powerpoint/2010/main" val="35929729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270039" y="711200"/>
            <a:ext cx="14800185" cy="1730374"/>
          </a:xfrm>
        </p:spPr>
        <p:txBody>
          <a:bodyPr/>
          <a:lstStyle/>
          <a:p>
            <a:r>
              <a:rPr lang="es-ES" altLang="es-BO" b="1" dirty="0">
                <a:solidFill>
                  <a:srgbClr val="008080"/>
                </a:solidFill>
                <a:latin typeface="Arial" panose="020B0604020202020204" pitchFamily="34" charset="0"/>
                <a:ea typeface="ヒラギノ角ゴ Pro W3"/>
                <a:cs typeface="Arial" panose="020B0604020202020204" pitchFamily="34" charset="0"/>
              </a:rPr>
              <a:t>Bases clave</a:t>
            </a:r>
            <a:endParaRPr lang="es-BO" b="1" dirty="0">
              <a:solidFill>
                <a:srgbClr val="008080"/>
              </a:solidFill>
              <a:latin typeface="Arial" panose="020B0604020202020204" pitchFamily="34" charset="0"/>
              <a:cs typeface="Arial" panose="020B0604020202020204" pitchFamily="34" charset="0"/>
            </a:endParaRPr>
          </a:p>
        </p:txBody>
      </p:sp>
      <p:sp>
        <p:nvSpPr>
          <p:cNvPr id="4" name="Content Placeholder 7"/>
          <p:cNvSpPr txBox="1">
            <a:spLocks/>
          </p:cNvSpPr>
          <p:nvPr/>
        </p:nvSpPr>
        <p:spPr bwMode="auto">
          <a:xfrm>
            <a:off x="1700515" y="2673350"/>
            <a:ext cx="7646971"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457200" rtl="0" eaLnBrk="0" fontAlgn="base" hangingPunct="0">
              <a:spcBef>
                <a:spcPct val="20000"/>
              </a:spcBef>
              <a:spcAft>
                <a:spcPct val="0"/>
              </a:spcAft>
              <a:buClr>
                <a:schemeClr val="tx2"/>
              </a:buClr>
              <a:defRPr sz="2200" kern="1200">
                <a:solidFill>
                  <a:srgbClr val="000000"/>
                </a:solidFill>
                <a:latin typeface="Tahoma"/>
                <a:ea typeface="ヒラギノ角ゴ Pro W3" charset="0"/>
                <a:cs typeface="Tahoma"/>
              </a:defRPr>
            </a:lvl1pPr>
            <a:lvl2pPr marL="541338" indent="-365125" algn="l" defTabSz="457200" rtl="0" eaLnBrk="0" fontAlgn="base" hangingPunct="0">
              <a:spcBef>
                <a:spcPts val="1000"/>
              </a:spcBef>
              <a:spcAft>
                <a:spcPct val="0"/>
              </a:spcAft>
              <a:buClr>
                <a:schemeClr val="tx2"/>
              </a:buClr>
              <a:buFont typeface="Arial" pitchFamily="34" charset="0"/>
              <a:buChar char="•"/>
              <a:defRPr sz="2200" kern="1200">
                <a:solidFill>
                  <a:srgbClr val="000000"/>
                </a:solidFill>
                <a:latin typeface="Tahoma"/>
                <a:ea typeface="Tahoma" charset="0"/>
                <a:cs typeface="Tahoma"/>
              </a:defRPr>
            </a:lvl2pPr>
            <a:lvl3pPr marL="1082675" indent="-365125" algn="l" defTabSz="457200" rtl="0" eaLnBrk="0" fontAlgn="base" hangingPunct="0">
              <a:spcBef>
                <a:spcPts val="1000"/>
              </a:spcBef>
              <a:spcAft>
                <a:spcPct val="0"/>
              </a:spcAft>
              <a:buClr>
                <a:schemeClr val="tx2"/>
              </a:buClr>
              <a:buFont typeface="Lucida Grande"/>
              <a:buChar char="-"/>
              <a:defRPr sz="2200" kern="1200">
                <a:solidFill>
                  <a:srgbClr val="000000"/>
                </a:solidFill>
                <a:latin typeface="Tahoma"/>
                <a:ea typeface="Tahoma" charset="0"/>
                <a:cs typeface="Tahoma"/>
              </a:defRPr>
            </a:lvl3pPr>
            <a:lvl4pPr marL="16002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ヒラギノ角ゴ Pro W3" charset="0"/>
                <a:cs typeface="Lucida Sans Regular"/>
              </a:defRPr>
            </a:lvl4pPr>
            <a:lvl5pPr marL="2057400" indent="-228600" algn="l" defTabSz="457200" rtl="0" eaLnBrk="0" fontAlgn="base" hangingPunct="0">
              <a:spcBef>
                <a:spcPct val="20000"/>
              </a:spcBef>
              <a:spcAft>
                <a:spcPct val="0"/>
              </a:spcAft>
              <a:buFont typeface="Arial" pitchFamily="34" charset="0"/>
              <a:buChar char="»"/>
              <a:defRPr sz="2400" kern="1200">
                <a:solidFill>
                  <a:schemeClr val="tx1"/>
                </a:solidFill>
                <a:latin typeface="Lucida Sans Regular"/>
                <a:ea typeface="Lucida Sans Regular" charset="0"/>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Centrado en las personas</a:t>
            </a:r>
          </a:p>
          <a:p>
            <a:pPr marL="176213" lvl="1" indent="0" eaLnBrk="1" hangingPunct="1">
              <a:spcBef>
                <a:spcPts val="2000"/>
              </a:spcBef>
              <a:buNone/>
            </a:pPr>
            <a:endParaRPr lang="es-ES" altLang="es-BO" sz="1400" dirty="0">
              <a:latin typeface="Arial" panose="020B0604020202020204" pitchFamily="34" charset="0"/>
              <a:ea typeface="Tahoma" pitchFamily="34" charset="0"/>
              <a:cs typeface="Arial" panose="020B0604020202020204" pitchFamily="34" charset="0"/>
            </a:endParaRPr>
          </a:p>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Orientado a la calidad</a:t>
            </a:r>
          </a:p>
          <a:p>
            <a:pPr marL="176213" lvl="1" indent="0" eaLnBrk="1" hangingPunct="1">
              <a:spcBef>
                <a:spcPts val="2000"/>
              </a:spcBef>
              <a:buNone/>
            </a:pPr>
            <a:endParaRPr lang="es-ES" altLang="es-BO" sz="1400" dirty="0">
              <a:latin typeface="Arial" panose="020B0604020202020204" pitchFamily="34" charset="0"/>
              <a:ea typeface="Tahoma" pitchFamily="34" charset="0"/>
              <a:cs typeface="Arial" panose="020B0604020202020204" pitchFamily="34" charset="0"/>
            </a:endParaRPr>
          </a:p>
          <a:p>
            <a:pPr lvl="1" eaLnBrk="1" hangingPunct="1">
              <a:spcBef>
                <a:spcPts val="2000"/>
              </a:spcBef>
            </a:pPr>
            <a:r>
              <a:rPr lang="es-ES" altLang="es-BO" sz="4000" dirty="0">
                <a:latin typeface="Arial" panose="020B0604020202020204" pitchFamily="34" charset="0"/>
                <a:ea typeface="Tahoma" pitchFamily="34" charset="0"/>
                <a:cs typeface="Arial" panose="020B0604020202020204" pitchFamily="34" charset="0"/>
              </a:rPr>
              <a:t>Basado en los derechos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2830" y="2174875"/>
            <a:ext cx="6782338" cy="668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a:extLst>
              <a:ext uri="{FF2B5EF4-FFF2-40B4-BE49-F238E27FC236}">
                <a16:creationId xmlns:a16="http://schemas.microsoft.com/office/drawing/2014/main" id="{FF6AE1E7-5DF2-42C3-A64B-FB124BCC2604}"/>
              </a:ext>
            </a:extLst>
          </p:cNvPr>
          <p:cNvSpPr txBox="1">
            <a:spLocks/>
          </p:cNvSpPr>
          <p:nvPr/>
        </p:nvSpPr>
        <p:spPr>
          <a:xfrm>
            <a:off x="15756292" y="8809567"/>
            <a:ext cx="19396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28</a:t>
            </a:fld>
            <a:endParaRPr lang="en-US" dirty="0"/>
          </a:p>
        </p:txBody>
      </p:sp>
      <p:sp>
        <p:nvSpPr>
          <p:cNvPr id="2" name="Marcador de número de diapositiva 1">
            <a:extLst>
              <a:ext uri="{FF2B5EF4-FFF2-40B4-BE49-F238E27FC236}">
                <a16:creationId xmlns:a16="http://schemas.microsoft.com/office/drawing/2014/main" id="{F56C89D2-C76C-4875-8993-7E8BE54777EE}"/>
              </a:ext>
            </a:extLst>
          </p:cNvPr>
          <p:cNvSpPr>
            <a:spLocks noGrp="1"/>
          </p:cNvSpPr>
          <p:nvPr>
            <p:ph type="sldNum" sz="quarter" idx="2"/>
          </p:nvPr>
        </p:nvSpPr>
        <p:spPr/>
        <p:txBody>
          <a:bodyPr/>
          <a:lstStyle/>
          <a:p>
            <a:fld id="{86CB4B4D-7CA3-9044-876B-883B54F8677D}" type="slidenum">
              <a:rPr lang="es-BO" smtClean="0"/>
              <a:pPr/>
              <a:t>28</a:t>
            </a:fld>
            <a:endParaRPr lang="es-BO" dirty="0"/>
          </a:p>
        </p:txBody>
      </p:sp>
    </p:spTree>
    <p:extLst>
      <p:ext uri="{BB962C8B-B14F-4D97-AF65-F5344CB8AC3E}">
        <p14:creationId xmlns:p14="http://schemas.microsoft.com/office/powerpoint/2010/main" val="320354742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377487" y="374199"/>
            <a:ext cx="14553089" cy="1130300"/>
          </a:xfrm>
          <a:prstGeom prst="rect">
            <a:avLst/>
          </a:prstGeom>
        </p:spPr>
        <p:txBody>
          <a:bodyPr>
            <a:normAutofit/>
          </a:bodyPr>
          <a:lstStyle/>
          <a:p>
            <a:r>
              <a:rPr lang="pt-BR" sz="4800" dirty="0">
                <a:solidFill>
                  <a:srgbClr val="008080"/>
                </a:solidFill>
              </a:rPr>
              <a:t>El Código de Conduta: 10 princípios básicos</a:t>
            </a:r>
          </a:p>
        </p:txBody>
      </p:sp>
      <p:sp>
        <p:nvSpPr>
          <p:cNvPr id="122" name="Body"/>
          <p:cNvSpPr txBox="1">
            <a:spLocks noGrp="1"/>
          </p:cNvSpPr>
          <p:nvPr>
            <p:ph type="body" sz="half" idx="1"/>
          </p:nvPr>
        </p:nvSpPr>
        <p:spPr>
          <a:xfrm>
            <a:off x="855519" y="1600200"/>
            <a:ext cx="15889432" cy="7507114"/>
          </a:xfrm>
          <a:prstGeom prst="rect">
            <a:avLst/>
          </a:prstGeom>
        </p:spPr>
        <p:txBody>
          <a:bodyPr>
            <a:noAutofit/>
          </a:bodyPr>
          <a:lstStyle/>
          <a:p>
            <a:pPr marL="514350" indent="-514350" algn="l">
              <a:buFont typeface="+mj-lt"/>
              <a:buAutoNum type="arabicPeriod"/>
            </a:pPr>
            <a:r>
              <a:rPr lang="pt-BR" sz="3600" dirty="0" err="1"/>
              <a:t>En</a:t>
            </a:r>
            <a:r>
              <a:rPr lang="pt-BR" sz="3600" noProof="0" dirty="0"/>
              <a:t> primer lugar, </a:t>
            </a:r>
            <a:r>
              <a:rPr lang="pt-BR" sz="3600" noProof="0" dirty="0" err="1"/>
              <a:t>el</a:t>
            </a:r>
            <a:r>
              <a:rPr lang="pt-BR" sz="3600" b="1" noProof="0" dirty="0">
                <a:solidFill>
                  <a:srgbClr val="008080"/>
                </a:solidFill>
              </a:rPr>
              <a:t> </a:t>
            </a:r>
            <a:r>
              <a:rPr lang="pt-BR" sz="3600" b="1" noProof="0" dirty="0" err="1">
                <a:solidFill>
                  <a:srgbClr val="008080"/>
                </a:solidFill>
              </a:rPr>
              <a:t>deber</a:t>
            </a:r>
            <a:r>
              <a:rPr lang="pt-BR" sz="3600" b="1" noProof="0" dirty="0">
                <a:solidFill>
                  <a:srgbClr val="008080"/>
                </a:solidFill>
              </a:rPr>
              <a:t> humanitário</a:t>
            </a:r>
            <a:r>
              <a:rPr lang="pt-BR" sz="3600" noProof="0" dirty="0"/>
              <a:t>.</a:t>
            </a:r>
          </a:p>
          <a:p>
            <a:pPr marL="514350" indent="-514350" algn="l">
              <a:buFont typeface="+mj-lt"/>
              <a:buAutoNum type="arabicPeriod"/>
            </a:pPr>
            <a:r>
              <a:rPr lang="pt-BR" sz="3600" b="1" dirty="0">
                <a:solidFill>
                  <a:srgbClr val="008080"/>
                </a:solidFill>
              </a:rPr>
              <a:t>La </a:t>
            </a:r>
            <a:r>
              <a:rPr lang="pt-BR" sz="3600" b="1" dirty="0" err="1">
                <a:solidFill>
                  <a:srgbClr val="008080"/>
                </a:solidFill>
              </a:rPr>
              <a:t>ayuda</a:t>
            </a:r>
            <a:r>
              <a:rPr lang="pt-BR" sz="3600" b="1" dirty="0">
                <a:solidFill>
                  <a:srgbClr val="008080"/>
                </a:solidFill>
              </a:rPr>
              <a:t> es brindada independentemente de </a:t>
            </a:r>
            <a:r>
              <a:rPr lang="pt-BR" sz="3600" b="1" dirty="0" err="1">
                <a:solidFill>
                  <a:srgbClr val="008080"/>
                </a:solidFill>
              </a:rPr>
              <a:t>la</a:t>
            </a:r>
            <a:r>
              <a:rPr lang="pt-BR" sz="3600" b="1" dirty="0">
                <a:solidFill>
                  <a:srgbClr val="008080"/>
                </a:solidFill>
              </a:rPr>
              <a:t> </a:t>
            </a:r>
            <a:r>
              <a:rPr lang="es-BO" sz="3600" b="1" dirty="0">
                <a:solidFill>
                  <a:srgbClr val="008080"/>
                </a:solidFill>
              </a:rPr>
              <a:t>raza, religión o nacionalidad de los beneficiarios y sin distinción de ningún otro tipo. </a:t>
            </a:r>
            <a:r>
              <a:rPr lang="es-BO" sz="3600" dirty="0">
                <a:solidFill>
                  <a:srgbClr val="0D0D0D"/>
                </a:solidFill>
              </a:rPr>
              <a:t>Las prioridades de ayuda se determinan únicamente en función de las necesidades</a:t>
            </a:r>
            <a:r>
              <a:rPr lang="es-BO" sz="3600" b="1" dirty="0">
                <a:solidFill>
                  <a:srgbClr val="008080"/>
                </a:solidFill>
              </a:rPr>
              <a:t>.</a:t>
            </a:r>
            <a:r>
              <a:rPr lang="pt-BR" sz="3600" dirty="0"/>
              <a:t>. </a:t>
            </a:r>
          </a:p>
          <a:p>
            <a:pPr marL="514350" indent="-514350" algn="l">
              <a:buFont typeface="+mj-lt"/>
              <a:buAutoNum type="arabicPeriod"/>
            </a:pPr>
            <a:r>
              <a:rPr lang="es-BO" sz="3600" b="1" dirty="0">
                <a:solidFill>
                  <a:srgbClr val="008080"/>
                </a:solidFill>
              </a:rPr>
              <a:t>La ayuda no se utilizará para promover una posición política o religiosa en particular.</a:t>
            </a:r>
          </a:p>
          <a:p>
            <a:pPr marL="514350" indent="-514350" algn="l">
              <a:buFont typeface="+mj-lt"/>
              <a:buAutoNum type="arabicPeriod"/>
            </a:pPr>
            <a:r>
              <a:rPr lang="es-BO" sz="3600" b="1" dirty="0">
                <a:solidFill>
                  <a:srgbClr val="008080"/>
                </a:solidFill>
              </a:rPr>
              <a:t>Nos comprometeremos a no actuar como instrumentos de la política exterior del gobierno.</a:t>
            </a:r>
          </a:p>
          <a:p>
            <a:pPr marL="514350" indent="-514350" algn="l">
              <a:buFont typeface="+mj-lt"/>
              <a:buAutoNum type="arabicPeriod"/>
            </a:pPr>
            <a:r>
              <a:rPr lang="es-BO" sz="3600" b="1" dirty="0">
                <a:solidFill>
                  <a:srgbClr val="008080"/>
                </a:solidFill>
              </a:rPr>
              <a:t>Respetaremos la cultura y las costumbres.</a:t>
            </a:r>
            <a:r>
              <a:rPr lang="pt-BR" sz="3600" dirty="0"/>
              <a:t> </a:t>
            </a:r>
          </a:p>
          <a:p>
            <a:pPr marL="514350" indent="-514350" algn="l">
              <a:buFont typeface="+mj-lt"/>
              <a:buAutoNum type="arabicPeriod"/>
            </a:pPr>
            <a:endParaRPr lang="en-GB" sz="3600" noProof="0" dirty="0"/>
          </a:p>
        </p:txBody>
      </p:sp>
      <p:sp>
        <p:nvSpPr>
          <p:cNvPr id="5" name="Rectangle 4">
            <a:extLst>
              <a:ext uri="{FF2B5EF4-FFF2-40B4-BE49-F238E27FC236}">
                <a16:creationId xmlns:a16="http://schemas.microsoft.com/office/drawing/2014/main" id="{CB5D4223-A1DC-43F2-A472-96C669CDBB1F}"/>
              </a:ext>
            </a:extLst>
          </p:cNvPr>
          <p:cNvSpPr/>
          <p:nvPr/>
        </p:nvSpPr>
        <p:spPr>
          <a:xfrm>
            <a:off x="12650140" y="8586034"/>
            <a:ext cx="3352200" cy="707886"/>
          </a:xfrm>
          <a:prstGeom prst="rect">
            <a:avLst/>
          </a:prstGeom>
        </p:spPr>
        <p:txBody>
          <a:bodyPr wrap="none">
            <a:spAutoFit/>
          </a:bodyPr>
          <a:lstStyle/>
          <a:p>
            <a:r>
              <a:rPr lang="pt-BR" sz="4000">
                <a:solidFill>
                  <a:srgbClr val="000000"/>
                </a:solidFill>
              </a:rPr>
              <a:t>(ver página 6)</a:t>
            </a:r>
          </a:p>
        </p:txBody>
      </p:sp>
      <p:sp>
        <p:nvSpPr>
          <p:cNvPr id="6" name="Slide Number">
            <a:extLst>
              <a:ext uri="{FF2B5EF4-FFF2-40B4-BE49-F238E27FC236}">
                <a16:creationId xmlns:a16="http://schemas.microsoft.com/office/drawing/2014/main" id="{7463D57D-603D-4F9D-86B0-1EABD02F8480}"/>
              </a:ext>
            </a:extLst>
          </p:cNvPr>
          <p:cNvSpPr txBox="1">
            <a:spLocks/>
          </p:cNvSpPr>
          <p:nvPr/>
        </p:nvSpPr>
        <p:spPr>
          <a:xfrm>
            <a:off x="2789691" y="9121972"/>
            <a:ext cx="285335"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29</a:t>
            </a:fld>
            <a:endParaRPr lang="en-US" dirty="0"/>
          </a:p>
        </p:txBody>
      </p:sp>
    </p:spTree>
    <p:custDataLst>
      <p:tags r:id="rId1"/>
    </p:custDataLst>
    <p:extLst>
      <p:ext uri="{BB962C8B-B14F-4D97-AF65-F5344CB8AC3E}">
        <p14:creationId xmlns:p14="http://schemas.microsoft.com/office/powerpoint/2010/main" val="282161194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1008062" y="1724139"/>
            <a:ext cx="15527338" cy="7273786"/>
          </a:xfrm>
          <a:prstGeom prst="rect">
            <a:avLst/>
          </a:prstGeom>
          <a:ln w="12700">
            <a:miter lim="400000"/>
          </a:ln>
          <a:extLst>
            <a:ext uri="{C572A759-6A51-4108-AA02-DFA0A04FC94B}">
              <ma14:wrappingTextBoxFlag xmlns:ma14="http://schemas.microsoft.com/office/mac/drawingml/2011/main" xmlns="" val="1"/>
            </a:ext>
          </a:extLst>
        </p:spPr>
        <p:txBody>
          <a:bodyPr wrap="square" lIns="0" tIns="50800" rIns="144000" bIns="50800" anchor="ctr">
            <a:sp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Gobiernos nacionales,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únicos custodios del bienestar de los ci</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udadanos</a:t>
            </a: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El rol del Estado en la dirección o coordinación de una re</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spuesta está determinado por muchos factores,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incluida la existencia de un órgano gubernamental encargado específicamente de la coordinación o ejecución de la respuesta humanitaria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a menudo denominada Autoridad Nacional de Gestión de Desastres (</a:t>
            </a:r>
            <a:r>
              <a:rPr kumimoji="0" lang="es-BO"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NDMA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a:t>
            </a: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lang="es-BO" dirty="0">
                <a:solidFill>
                  <a:schemeClr val="tx1"/>
                </a:solidFill>
                <a:latin typeface="Arial" panose="020B0604020202020204" pitchFamily="34" charset="0"/>
                <a:cs typeface="Arial" panose="020B0604020202020204" pitchFamily="34" charset="0"/>
              </a:rPr>
              <a:t>Las NDMA, </a:t>
            </a:r>
            <a:r>
              <a:rPr lang="es-BO" b="1" dirty="0">
                <a:solidFill>
                  <a:schemeClr val="tx1"/>
                </a:solidFill>
                <a:latin typeface="Arial" panose="020B0604020202020204" pitchFamily="34" charset="0"/>
                <a:cs typeface="Arial" panose="020B0604020202020204" pitchFamily="34" charset="0"/>
              </a:rPr>
              <a:t>elaboran y aplican políticas publicas para reducción de riesgos, respuesta humanitaria y reconstrucción</a:t>
            </a:r>
            <a:r>
              <a:rPr lang="es-BO" dirty="0">
                <a:solidFill>
                  <a:schemeClr val="tx1"/>
                </a:solidFill>
                <a:latin typeface="Arial" panose="020B0604020202020204" pitchFamily="34" charset="0"/>
                <a:cs typeface="Arial" panose="020B0604020202020204" pitchFamily="34" charset="0"/>
              </a:rPr>
              <a:t>, en coordinación con otros Ministerios de Estado.</a:t>
            </a:r>
            <a:endPar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1609725" marR="0" lvl="0" indent="-457200" algn="l" defTabSz="584200" rtl="0" eaLnBrk="1" fontAlgn="auto" latinLnBrk="0" hangingPunct="1">
              <a:lnSpc>
                <a:spcPct val="100000"/>
              </a:lnSpc>
              <a:spcBef>
                <a:spcPts val="2000"/>
              </a:spcBef>
              <a:spcAft>
                <a:spcPts val="0"/>
              </a:spcAft>
              <a:buClrTx/>
              <a:buSzTx/>
              <a:buFont typeface="Wingdings" panose="05000000000000000000" pitchFamily="2" charset="2"/>
              <a:buChar char="Ø"/>
              <a:tabLst/>
              <a:defRPr/>
            </a:pPr>
            <a:r>
              <a:rPr lang="es-BO" dirty="0">
                <a:solidFill>
                  <a:schemeClr val="tx1"/>
                </a:solidFill>
                <a:latin typeface="Arial" panose="020B0604020202020204" pitchFamily="34" charset="0"/>
                <a:cs typeface="Arial" panose="020B0604020202020204" pitchFamily="34" charset="0"/>
              </a:rPr>
              <a:t>La</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 NDMA, incluidas las organizaciones comunitarias nacionales e internacionales y las ONG, junto con las organizaciones de ayuda bilateral y las Naciones Unidas, desempeñan un papel vital de apoyo a los gobiernos en la gestión de desastres.</a:t>
            </a:r>
            <a:endParaRPr kumimoji="0" lang="pt-BR"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008062" y="331788"/>
            <a:ext cx="11183938"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3600" b="1" dirty="0">
                <a:solidFill>
                  <a:srgbClr val="008080"/>
                </a:solidFill>
                <a:latin typeface="Arial" panose="020B0604020202020204" pitchFamily="34" charset="0"/>
                <a:cs typeface="Arial" panose="020B0604020202020204" pitchFamily="34" charset="0"/>
              </a:rPr>
              <a:t>4. ROLES DE LAS AUTORIDADES NACIONALES DE GESTION DE DESASTRES (NDMA)</a:t>
            </a:r>
          </a:p>
        </p:txBody>
      </p:sp>
    </p:spTree>
    <p:extLst>
      <p:ext uri="{BB962C8B-B14F-4D97-AF65-F5344CB8AC3E}">
        <p14:creationId xmlns:p14="http://schemas.microsoft.com/office/powerpoint/2010/main" val="74260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313" y="313591"/>
            <a:ext cx="15033217" cy="922781"/>
          </a:xfrm>
          <a:prstGeom prst="rect">
            <a:avLst/>
          </a:prstGeom>
        </p:spPr>
        <p:txBody>
          <a:bodyPr>
            <a:normAutofit/>
          </a:bodyPr>
          <a:lstStyle/>
          <a:p>
            <a:r>
              <a:rPr lang="pt-BR" sz="4800" dirty="0">
                <a:solidFill>
                  <a:srgbClr val="008080"/>
                </a:solidFill>
              </a:rPr>
              <a:t>El </a:t>
            </a:r>
            <a:r>
              <a:rPr lang="pt-BR" sz="4800" b="1" noProof="0" dirty="0">
                <a:solidFill>
                  <a:srgbClr val="008080"/>
                </a:solidFill>
              </a:rPr>
              <a:t>Código de </a:t>
            </a:r>
            <a:r>
              <a:rPr lang="pt-BR" sz="4800" b="1" noProof="0" dirty="0" err="1">
                <a:solidFill>
                  <a:srgbClr val="008080"/>
                </a:solidFill>
              </a:rPr>
              <a:t>Conducta</a:t>
            </a:r>
            <a:r>
              <a:rPr lang="pt-BR" sz="4800" b="1" noProof="0" dirty="0">
                <a:solidFill>
                  <a:srgbClr val="008080"/>
                </a:solidFill>
              </a:rPr>
              <a:t>: 10 princípios básicos</a:t>
            </a:r>
            <a:endParaRPr lang="pt-BR" sz="4800" noProof="0" dirty="0">
              <a:solidFill>
                <a:srgbClr val="008080"/>
              </a:solidFill>
            </a:endParaRPr>
          </a:p>
        </p:txBody>
      </p:sp>
      <p:sp>
        <p:nvSpPr>
          <p:cNvPr id="122" name="Body"/>
          <p:cNvSpPr txBox="1">
            <a:spLocks noGrp="1"/>
          </p:cNvSpPr>
          <p:nvPr>
            <p:ph type="body" sz="half" idx="1"/>
          </p:nvPr>
        </p:nvSpPr>
        <p:spPr>
          <a:xfrm>
            <a:off x="373225" y="1290085"/>
            <a:ext cx="16547761" cy="5365056"/>
          </a:xfrm>
          <a:prstGeom prst="rect">
            <a:avLst/>
          </a:prstGeom>
        </p:spPr>
        <p:txBody>
          <a:bodyPr>
            <a:noAutofit/>
          </a:bodyPr>
          <a:lstStyle/>
          <a:p>
            <a:pPr marL="742950" indent="-742950" algn="l">
              <a:buFont typeface="+mj-lt"/>
              <a:buAutoNum type="arabicPeriod" startAt="6"/>
            </a:pPr>
            <a:r>
              <a:rPr lang="es-BO" sz="3600" dirty="0"/>
              <a:t>Intentaremos construir respuestas a desastres </a:t>
            </a:r>
            <a:r>
              <a:rPr lang="es-BO" sz="3600" b="1" dirty="0">
                <a:solidFill>
                  <a:srgbClr val="008080"/>
                </a:solidFill>
              </a:rPr>
              <a:t>basadas en las capacidades locales.</a:t>
            </a:r>
          </a:p>
          <a:p>
            <a:pPr marL="742950" indent="-742950" algn="l">
              <a:buFont typeface="+mj-lt"/>
              <a:buAutoNum type="arabicPeriod" startAt="6"/>
            </a:pPr>
            <a:r>
              <a:rPr lang="es-BO" sz="3600" b="1" dirty="0">
                <a:solidFill>
                  <a:srgbClr val="008080"/>
                </a:solidFill>
              </a:rPr>
              <a:t>Se deben encontrar formas de involucrar a los beneficiar</a:t>
            </a:r>
            <a:r>
              <a:rPr lang="es-BO" sz="3600" dirty="0"/>
              <a:t>ios del programa en la gestión de la asistencia de socorro.</a:t>
            </a:r>
          </a:p>
          <a:p>
            <a:pPr marL="742950" indent="-742950" algn="l">
              <a:buFont typeface="+mj-lt"/>
              <a:buAutoNum type="arabicPeriod" startAt="6"/>
            </a:pPr>
            <a:r>
              <a:rPr lang="es-BO" sz="3600" dirty="0"/>
              <a:t>El socorro de emergencia debe esforzarse por </a:t>
            </a:r>
            <a:r>
              <a:rPr lang="es-BO" sz="3600" b="1" dirty="0">
                <a:solidFill>
                  <a:srgbClr val="008080"/>
                </a:solidFill>
              </a:rPr>
              <a:t>reducir las vulnerabilidades futuras a los desastres, así como por satisfacer las necesidades básicas</a:t>
            </a:r>
            <a:r>
              <a:rPr lang="es-BO" sz="3600" dirty="0"/>
              <a:t>.</a:t>
            </a:r>
          </a:p>
          <a:p>
            <a:pPr marL="742950" indent="-742950" algn="l">
              <a:buFont typeface="+mj-lt"/>
              <a:buAutoNum type="arabicPeriod" startAt="6"/>
            </a:pPr>
            <a:r>
              <a:rPr lang="es-BO" sz="3600" dirty="0"/>
              <a:t>Somos responsables tanto con aquellos a quienes asistimos como con aquellos de quienes aceptamos recursos.  </a:t>
            </a:r>
          </a:p>
          <a:p>
            <a:pPr marL="742950" indent="-742950" algn="l">
              <a:buFont typeface="+mj-lt"/>
              <a:buAutoNum type="arabicPeriod" startAt="6"/>
            </a:pPr>
            <a:r>
              <a:rPr lang="es-BO" sz="3600" dirty="0"/>
              <a:t>En nuestras actividades de información, publicidad y propaganda, reconoceremos a las víctimas de desastres </a:t>
            </a:r>
            <a:r>
              <a:rPr lang="es-BO" sz="3600" b="1" dirty="0">
                <a:solidFill>
                  <a:srgbClr val="008080"/>
                </a:solidFill>
              </a:rPr>
              <a:t>como seres humanos dignos y no como objetos para los que no hay esperanza.</a:t>
            </a:r>
            <a:endParaRPr lang="en-GB" sz="3600" b="1" noProof="0" dirty="0">
              <a:solidFill>
                <a:srgbClr val="008080"/>
              </a:solidFill>
            </a:endParaRPr>
          </a:p>
        </p:txBody>
      </p:sp>
    </p:spTree>
    <p:custDataLst>
      <p:tags r:id="rId1"/>
    </p:custDataLst>
    <p:extLst>
      <p:ext uri="{BB962C8B-B14F-4D97-AF65-F5344CB8AC3E}">
        <p14:creationId xmlns:p14="http://schemas.microsoft.com/office/powerpoint/2010/main" val="171853398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539688" y="1380935"/>
            <a:ext cx="4273223" cy="70312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295400" y="354917"/>
            <a:ext cx="14400756" cy="1130300"/>
          </a:xfrm>
          <a:prstGeom prst="rect">
            <a:avLst/>
          </a:prstGeom>
        </p:spPr>
        <p:txBody>
          <a:bodyPr>
            <a:noAutofit/>
          </a:bodyPr>
          <a:lstStyle/>
          <a:p>
            <a:r>
              <a:rPr lang="pt-BR" sz="3600" dirty="0">
                <a:solidFill>
                  <a:srgbClr val="008080"/>
                </a:solidFill>
                <a:latin typeface="Arial" panose="020B0604020202020204" pitchFamily="34" charset="0"/>
                <a:cs typeface="Arial" panose="020B0604020202020204" pitchFamily="34" charset="0"/>
              </a:rPr>
              <a:t>8. Ejercicio Grupal: </a:t>
            </a:r>
            <a:r>
              <a:rPr lang="es-BO" sz="3600" dirty="0">
                <a:solidFill>
                  <a:srgbClr val="008080"/>
                </a:solidFill>
                <a:latin typeface="Arial" panose="020B0604020202020204" pitchFamily="34" charset="0"/>
                <a:cs typeface="Arial" panose="020B0604020202020204" pitchFamily="34" charset="0"/>
              </a:rPr>
              <a:t>Relación de la Carta Humanitaria con la Normativa Nacional de Administración de Desastres</a:t>
            </a:r>
            <a:endParaRPr lang="en-GB" sz="3600"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297391" y="1788154"/>
            <a:ext cx="15121223" cy="6624000"/>
          </a:xfrm>
          <a:prstGeom prst="rect">
            <a:avLst/>
          </a:prstGeom>
        </p:spPr>
        <p:txBody>
          <a:bodyPr>
            <a:noAutofit/>
          </a:bodyPr>
          <a:lstStyle/>
          <a:p>
            <a:pPr marL="0" indent="0" algn="l">
              <a:buNone/>
            </a:pPr>
            <a:r>
              <a:rPr lang="pt-BR" sz="2800" b="1" dirty="0">
                <a:solidFill>
                  <a:srgbClr val="008080"/>
                </a:solidFill>
                <a:latin typeface="Arial" panose="020B0604020202020204" pitchFamily="34" charset="0"/>
                <a:cs typeface="Arial" panose="020B0604020202020204" pitchFamily="34" charset="0"/>
              </a:rPr>
              <a:t>1) Se </a:t>
            </a:r>
            <a:r>
              <a:rPr lang="pt-BR" sz="2800" b="1" dirty="0" err="1">
                <a:solidFill>
                  <a:srgbClr val="008080"/>
                </a:solidFill>
                <a:latin typeface="Arial" panose="020B0604020202020204" pitchFamily="34" charset="0"/>
                <a:cs typeface="Arial" panose="020B0604020202020204" pitchFamily="34" charset="0"/>
              </a:rPr>
              <a:t>organizan</a:t>
            </a:r>
            <a:r>
              <a:rPr lang="pt-BR" sz="2800" b="1" dirty="0">
                <a:solidFill>
                  <a:srgbClr val="008080"/>
                </a:solidFill>
                <a:latin typeface="Arial" panose="020B0604020202020204" pitchFamily="34" charset="0"/>
                <a:cs typeface="Arial" panose="020B0604020202020204" pitchFamily="34" charset="0"/>
              </a:rPr>
              <a:t> cinco Grupos de </a:t>
            </a:r>
            <a:r>
              <a:rPr lang="pt-BR" sz="2800" b="1" dirty="0" err="1">
                <a:solidFill>
                  <a:srgbClr val="008080"/>
                </a:solidFill>
                <a:latin typeface="Arial" panose="020B0604020202020204" pitchFamily="34" charset="0"/>
                <a:cs typeface="Arial" panose="020B0604020202020204" pitchFamily="34" charset="0"/>
              </a:rPr>
              <a:t>trabajo</a:t>
            </a:r>
            <a:r>
              <a:rPr lang="pt-BR" sz="2800" b="1" dirty="0">
                <a:solidFill>
                  <a:srgbClr val="008080"/>
                </a:solidFill>
                <a:latin typeface="Arial" panose="020B0604020202020204" pitchFamily="34" charset="0"/>
                <a:cs typeface="Arial" panose="020B0604020202020204" pitchFamily="34" charset="0"/>
              </a:rPr>
              <a:t> (para </a:t>
            </a:r>
            <a:r>
              <a:rPr lang="pt-BR" sz="2800" b="1" dirty="0" err="1">
                <a:solidFill>
                  <a:srgbClr val="008080"/>
                </a:solidFill>
                <a:latin typeface="Arial" panose="020B0604020202020204" pitchFamily="34" charset="0"/>
                <a:cs typeface="Arial" panose="020B0604020202020204" pitchFamily="34" charset="0"/>
              </a:rPr>
              <a:t>trabajar</a:t>
            </a:r>
            <a:r>
              <a:rPr lang="pt-BR" sz="2800" b="1" dirty="0">
                <a:solidFill>
                  <a:srgbClr val="008080"/>
                </a:solidFill>
                <a:latin typeface="Arial" panose="020B0604020202020204" pitchFamily="34" charset="0"/>
                <a:cs typeface="Arial" panose="020B0604020202020204" pitchFamily="34" charset="0"/>
              </a:rPr>
              <a:t> em </a:t>
            </a:r>
            <a:r>
              <a:rPr lang="pt-BR" sz="2800" b="1" dirty="0" err="1">
                <a:solidFill>
                  <a:srgbClr val="008080"/>
                </a:solidFill>
                <a:latin typeface="Arial" panose="020B0604020202020204" pitchFamily="34" charset="0"/>
                <a:cs typeface="Arial" panose="020B0604020202020204" pitchFamily="34" charset="0"/>
              </a:rPr>
              <a:t>Jamboard</a:t>
            </a:r>
            <a:r>
              <a:rPr lang="pt-BR" sz="2800" b="1" dirty="0">
                <a:solidFill>
                  <a:srgbClr val="008080"/>
                </a:solidFill>
                <a:latin typeface="Arial" panose="020B0604020202020204" pitchFamily="34" charset="0"/>
                <a:cs typeface="Arial" panose="020B0604020202020204" pitchFamily="34" charset="0"/>
              </a:rPr>
              <a:t> 3C):</a:t>
            </a:r>
          </a:p>
          <a:p>
            <a:pPr marL="0" indent="0" algn="l">
              <a:buNone/>
            </a:pPr>
            <a:r>
              <a:rPr lang="pt-BR" sz="2800" b="1" dirty="0">
                <a:solidFill>
                  <a:srgbClr val="008080"/>
                </a:solidFill>
                <a:latin typeface="Arial" panose="020B0604020202020204" pitchFamily="34" charset="0"/>
                <a:cs typeface="Arial" panose="020B0604020202020204" pitchFamily="34" charset="0"/>
              </a:rPr>
              <a:t>	Grupo 1: </a:t>
            </a:r>
            <a:r>
              <a:rPr lang="pt-BR" sz="2800" b="1" dirty="0">
                <a:solidFill>
                  <a:schemeClr val="tx2"/>
                </a:solidFill>
                <a:latin typeface="Arial" panose="020B0604020202020204" pitchFamily="34" charset="0"/>
                <a:cs typeface="Arial" panose="020B0604020202020204" pitchFamily="34" charset="0"/>
              </a:rPr>
              <a:t>Principio de </a:t>
            </a:r>
            <a:r>
              <a:rPr lang="pt-BR" sz="2800" b="1" dirty="0" err="1">
                <a:solidFill>
                  <a:schemeClr val="tx2"/>
                </a:solidFill>
                <a:latin typeface="Arial" panose="020B0604020202020204" pitchFamily="34" charset="0"/>
                <a:cs typeface="Arial" panose="020B0604020202020204" pitchFamily="34" charset="0"/>
              </a:rPr>
              <a:t>Hum</a:t>
            </a:r>
            <a:r>
              <a:rPr lang="pt-BR" sz="2800" b="1" dirty="0" err="1">
                <a:solidFill>
                  <a:srgbClr val="008080"/>
                </a:solidFill>
                <a:latin typeface="Arial" panose="020B0604020202020204" pitchFamily="34" charset="0"/>
                <a:cs typeface="Arial" panose="020B0604020202020204" pitchFamily="34" charset="0"/>
              </a:rPr>
              <a:t>anidad</a:t>
            </a:r>
            <a:r>
              <a:rPr lang="pt-BR" sz="2800" b="1" dirty="0">
                <a:solidFill>
                  <a:srgbClr val="008080"/>
                </a:solidFill>
                <a:latin typeface="Arial" panose="020B0604020202020204" pitchFamily="34" charset="0"/>
                <a:cs typeface="Arial" panose="020B0604020202020204" pitchFamily="34" charset="0"/>
              </a:rPr>
              <a:t> - Grupo 2: </a:t>
            </a:r>
            <a:r>
              <a:rPr lang="pt-BR" sz="2800" b="1" dirty="0">
                <a:solidFill>
                  <a:schemeClr val="tx2"/>
                </a:solidFill>
                <a:latin typeface="Arial" panose="020B0604020202020204" pitchFamily="34" charset="0"/>
                <a:cs typeface="Arial" panose="020B0604020202020204" pitchFamily="34" charset="0"/>
              </a:rPr>
              <a:t>Principio de Imperativo </a:t>
            </a:r>
            <a:r>
              <a:rPr lang="pt-BR" sz="2800" b="1" dirty="0" err="1">
                <a:solidFill>
                  <a:schemeClr val="tx2"/>
                </a:solidFill>
                <a:latin typeface="Arial" panose="020B0604020202020204" pitchFamily="34" charset="0"/>
                <a:cs typeface="Arial" panose="020B0604020202020204" pitchFamily="34" charset="0"/>
              </a:rPr>
              <a:t>Humanitario</a:t>
            </a:r>
            <a:endParaRPr lang="pt-BR" sz="2800" b="1" dirty="0">
              <a:solidFill>
                <a:schemeClr val="tx2"/>
              </a:solidFill>
              <a:latin typeface="Arial" panose="020B0604020202020204" pitchFamily="34" charset="0"/>
              <a:cs typeface="Arial" panose="020B0604020202020204" pitchFamily="34" charset="0"/>
            </a:endParaRPr>
          </a:p>
          <a:p>
            <a:pPr marL="444500" lvl="1" indent="0" algn="l">
              <a:buNone/>
            </a:pPr>
            <a:r>
              <a:rPr lang="pt-BR" sz="2800" b="1" dirty="0">
                <a:solidFill>
                  <a:srgbClr val="008080"/>
                </a:solidFill>
                <a:latin typeface="Arial" panose="020B0604020202020204" pitchFamily="34" charset="0"/>
                <a:cs typeface="Arial" panose="020B0604020202020204" pitchFamily="34" charset="0"/>
              </a:rPr>
              <a:t>	Grupo 3: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Vida digna </a:t>
            </a:r>
            <a:r>
              <a:rPr lang="pt-BR" sz="2800" b="1" dirty="0">
                <a:solidFill>
                  <a:srgbClr val="008080"/>
                </a:solidFill>
                <a:latin typeface="Arial" panose="020B0604020202020204" pitchFamily="34" charset="0"/>
                <a:cs typeface="Arial" panose="020B0604020202020204" pitchFamily="34" charset="0"/>
              </a:rPr>
              <a:t>- Grupo 4: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a:t>
            </a:r>
            <a:r>
              <a:rPr lang="pt-BR" sz="2800" b="1" dirty="0" err="1">
                <a:solidFill>
                  <a:schemeClr val="tx2"/>
                </a:solidFill>
                <a:latin typeface="Arial" panose="020B0604020202020204" pitchFamily="34" charset="0"/>
                <a:cs typeface="Arial" panose="020B0604020202020204" pitchFamily="34" charset="0"/>
              </a:rPr>
              <a:t>Asistencia</a:t>
            </a:r>
            <a:r>
              <a:rPr lang="pt-BR" sz="2800" b="1" dirty="0">
                <a:solidFill>
                  <a:schemeClr val="tx2"/>
                </a:solidFill>
                <a:latin typeface="Arial" panose="020B0604020202020204" pitchFamily="34" charset="0"/>
                <a:cs typeface="Arial" panose="020B0604020202020204" pitchFamily="34" charset="0"/>
              </a:rPr>
              <a:t> humanitária</a:t>
            </a:r>
            <a:r>
              <a:rPr lang="pt-BR" sz="2800" b="1" dirty="0">
                <a:solidFill>
                  <a:srgbClr val="008080"/>
                </a:solidFill>
                <a:latin typeface="Arial" panose="020B0604020202020204" pitchFamily="34" charset="0"/>
                <a:cs typeface="Arial" panose="020B0604020202020204" pitchFamily="34" charset="0"/>
              </a:rPr>
              <a:t> – </a:t>
            </a:r>
          </a:p>
          <a:p>
            <a:pPr marL="444500" lvl="1" indent="0" algn="l">
              <a:buNone/>
            </a:pPr>
            <a:r>
              <a:rPr lang="pt-BR" sz="2800" b="1" dirty="0">
                <a:solidFill>
                  <a:srgbClr val="008080"/>
                </a:solidFill>
                <a:latin typeface="Arial" panose="020B0604020202020204" pitchFamily="34" charset="0"/>
                <a:cs typeface="Arial" panose="020B0604020202020204" pitchFamily="34" charset="0"/>
              </a:rPr>
              <a:t>	Grupo 5: </a:t>
            </a:r>
            <a:r>
              <a:rPr lang="pt-BR" sz="2800" b="1" dirty="0" err="1">
                <a:solidFill>
                  <a:schemeClr val="tx2"/>
                </a:solidFill>
                <a:latin typeface="Arial" panose="020B0604020202020204" pitchFamily="34" charset="0"/>
                <a:cs typeface="Arial" panose="020B0604020202020204" pitchFamily="34" charset="0"/>
              </a:rPr>
              <a:t>Derecho</a:t>
            </a:r>
            <a:r>
              <a:rPr lang="pt-BR" sz="2800" b="1" dirty="0">
                <a:solidFill>
                  <a:schemeClr val="tx2"/>
                </a:solidFill>
                <a:latin typeface="Arial" panose="020B0604020202020204" pitchFamily="34" charset="0"/>
                <a:cs typeface="Arial" panose="020B0604020202020204" pitchFamily="34" charset="0"/>
              </a:rPr>
              <a:t> a </a:t>
            </a:r>
            <a:r>
              <a:rPr lang="pt-BR" sz="2800" b="1" dirty="0" err="1">
                <a:solidFill>
                  <a:schemeClr val="tx2"/>
                </a:solidFill>
                <a:latin typeface="Arial" panose="020B0604020202020204" pitchFamily="34" charset="0"/>
                <a:cs typeface="Arial" panose="020B0604020202020204" pitchFamily="34" charset="0"/>
              </a:rPr>
              <a:t>la</a:t>
            </a:r>
            <a:r>
              <a:rPr lang="pt-BR" sz="2800" b="1" dirty="0">
                <a:solidFill>
                  <a:schemeClr val="tx2"/>
                </a:solidFill>
                <a:latin typeface="Arial" panose="020B0604020202020204" pitchFamily="34" charset="0"/>
                <a:cs typeface="Arial" panose="020B0604020202020204" pitchFamily="34" charset="0"/>
              </a:rPr>
              <a:t> </a:t>
            </a:r>
            <a:r>
              <a:rPr lang="pt-BR" sz="2800" b="1" dirty="0" err="1">
                <a:solidFill>
                  <a:schemeClr val="tx2"/>
                </a:solidFill>
                <a:latin typeface="Arial" panose="020B0604020202020204" pitchFamily="34" charset="0"/>
                <a:cs typeface="Arial" panose="020B0604020202020204" pitchFamily="34" charset="0"/>
              </a:rPr>
              <a:t>Proteccion</a:t>
            </a:r>
            <a:r>
              <a:rPr lang="pt-BR" sz="2800" b="1" dirty="0">
                <a:solidFill>
                  <a:schemeClr val="tx2"/>
                </a:solidFill>
                <a:latin typeface="Arial" panose="020B0604020202020204" pitchFamily="34" charset="0"/>
                <a:cs typeface="Arial" panose="020B0604020202020204" pitchFamily="34" charset="0"/>
              </a:rPr>
              <a:t> y </a:t>
            </a:r>
            <a:r>
              <a:rPr lang="pt-BR" sz="2800" b="1" dirty="0" err="1">
                <a:solidFill>
                  <a:schemeClr val="tx2"/>
                </a:solidFill>
                <a:latin typeface="Arial" panose="020B0604020202020204" pitchFamily="34" charset="0"/>
                <a:cs typeface="Arial" panose="020B0604020202020204" pitchFamily="34" charset="0"/>
              </a:rPr>
              <a:t>seguridad</a:t>
            </a:r>
            <a:r>
              <a:rPr lang="pt-BR" sz="2800" b="1" dirty="0">
                <a:solidFill>
                  <a:srgbClr val="008080"/>
                </a:solidFill>
                <a:latin typeface="Arial" panose="020B0604020202020204" pitchFamily="34" charset="0"/>
                <a:cs typeface="Arial" panose="020B0604020202020204" pitchFamily="34" charset="0"/>
              </a:rPr>
              <a:t>	</a:t>
            </a:r>
            <a:endParaRPr lang="pt-BR" sz="2800" dirty="0">
              <a:solidFill>
                <a:srgbClr val="0D0D0D"/>
              </a:solidFill>
              <a:latin typeface="Arial" panose="020B0604020202020204" pitchFamily="34" charset="0"/>
              <a:cs typeface="Arial" panose="020B0604020202020204" pitchFamily="34" charset="0"/>
            </a:endParaRPr>
          </a:p>
          <a:p>
            <a:pPr marL="0" indent="0" algn="l">
              <a:buNone/>
            </a:pPr>
            <a:r>
              <a:rPr lang="pt-BR" sz="2800" dirty="0">
                <a:solidFill>
                  <a:srgbClr val="0D0D0D"/>
                </a:solidFill>
                <a:latin typeface="Arial" panose="020B0604020202020204" pitchFamily="34" charset="0"/>
                <a:cs typeface="Arial" panose="020B0604020202020204" pitchFamily="34" charset="0"/>
              </a:rPr>
              <a:t>2) Cada grupo </a:t>
            </a:r>
            <a:r>
              <a:rPr lang="pt-BR" sz="2800" b="1" dirty="0">
                <a:solidFill>
                  <a:srgbClr val="008080"/>
                </a:solidFill>
                <a:latin typeface="Arial" panose="020B0604020202020204" pitchFamily="34" charset="0"/>
                <a:cs typeface="Arial" panose="020B0604020202020204" pitchFamily="34" charset="0"/>
              </a:rPr>
              <a:t>responde a </a:t>
            </a:r>
            <a:r>
              <a:rPr lang="pt-BR" sz="2800" b="1" dirty="0" err="1">
                <a:solidFill>
                  <a:srgbClr val="008080"/>
                </a:solidFill>
                <a:latin typeface="Arial" panose="020B0604020202020204" pitchFamily="34" charset="0"/>
                <a:cs typeface="Arial" panose="020B0604020202020204" pitchFamily="34" charset="0"/>
              </a:rPr>
              <a:t>las</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siguientes</a:t>
            </a:r>
            <a:r>
              <a:rPr lang="pt-BR" sz="2800" b="1" dirty="0">
                <a:solidFill>
                  <a:srgbClr val="008080"/>
                </a:solidFill>
                <a:latin typeface="Arial" panose="020B0604020202020204" pitchFamily="34" charset="0"/>
                <a:cs typeface="Arial" panose="020B0604020202020204" pitchFamily="34" charset="0"/>
              </a:rPr>
              <a:t> preguntas</a:t>
            </a:r>
            <a:r>
              <a:rPr lang="pt-BR" sz="2800" dirty="0">
                <a:solidFill>
                  <a:srgbClr val="0D0D0D"/>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Este Princípio o </a:t>
            </a:r>
            <a:r>
              <a:rPr lang="pt-BR" sz="2800" dirty="0" err="1">
                <a:solidFill>
                  <a:srgbClr val="0D0D0D"/>
                </a:solidFill>
                <a:latin typeface="Arial" panose="020B0604020202020204" pitchFamily="34" charset="0"/>
                <a:cs typeface="Arial" panose="020B0604020202020204" pitchFamily="34" charset="0"/>
              </a:rPr>
              <a:t>Derecho</a:t>
            </a:r>
            <a:r>
              <a:rPr lang="pt-BR" sz="2800" dirty="0">
                <a:solidFill>
                  <a:srgbClr val="0D0D0D"/>
                </a:solidFill>
                <a:latin typeface="Arial" panose="020B0604020202020204" pitchFamily="34" charset="0"/>
                <a:cs typeface="Arial" panose="020B0604020202020204" pitchFamily="34" charset="0"/>
              </a:rPr>
              <a:t> </a:t>
            </a:r>
            <a:r>
              <a:rPr lang="pt-BR" sz="2800" b="1" dirty="0">
                <a:solidFill>
                  <a:srgbClr val="008080"/>
                </a:solidFill>
                <a:latin typeface="Arial" panose="020B0604020202020204" pitchFamily="34" charset="0"/>
                <a:cs typeface="Arial" panose="020B0604020202020204" pitchFamily="34" charset="0"/>
              </a:rPr>
              <a:t>es aplicado atualmente </a:t>
            </a:r>
            <a:r>
              <a:rPr lang="pt-BR" sz="2800" b="1" dirty="0" err="1">
                <a:solidFill>
                  <a:srgbClr val="008080"/>
                </a:solidFill>
                <a:latin typeface="Arial" panose="020B0604020202020204" pitchFamily="34" charset="0"/>
                <a:cs typeface="Arial" panose="020B0604020202020204" pitchFamily="34" charset="0"/>
              </a:rPr>
              <a:t>en</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su</a:t>
            </a:r>
            <a:r>
              <a:rPr lang="pt-BR" sz="2800" b="1" dirty="0">
                <a:solidFill>
                  <a:srgbClr val="008080"/>
                </a:solidFill>
                <a:latin typeface="Arial" panose="020B0604020202020204" pitchFamily="34" charset="0"/>
                <a:cs typeface="Arial" panose="020B0604020202020204" pitchFamily="34" charset="0"/>
              </a:rPr>
              <a:t> pais, </a:t>
            </a:r>
            <a:r>
              <a:rPr lang="pt-BR" sz="2800" b="1" dirty="0" err="1">
                <a:solidFill>
                  <a:srgbClr val="008080"/>
                </a:solidFill>
                <a:latin typeface="Arial" panose="020B0604020202020204" pitchFamily="34" charset="0"/>
                <a:cs typeface="Arial" panose="020B0604020202020204" pitchFamily="34" charset="0"/>
              </a:rPr>
              <a:t>en</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la</a:t>
            </a:r>
            <a:r>
              <a:rPr lang="pt-BR" sz="2800" b="1" dirty="0">
                <a:solidFill>
                  <a:srgbClr val="008080"/>
                </a:solidFill>
                <a:latin typeface="Arial" panose="020B0604020202020204" pitchFamily="34" charset="0"/>
                <a:cs typeface="Arial" panose="020B0604020202020204" pitchFamily="34" charset="0"/>
              </a:rPr>
              <a:t> </a:t>
            </a:r>
            <a:r>
              <a:rPr lang="pt-BR" sz="2800" b="1" dirty="0" err="1">
                <a:solidFill>
                  <a:srgbClr val="008080"/>
                </a:solidFill>
                <a:latin typeface="Arial" panose="020B0604020202020204" pitchFamily="34" charset="0"/>
                <a:cs typeface="Arial" panose="020B0604020202020204" pitchFamily="34" charset="0"/>
              </a:rPr>
              <a:t>respuesta</a:t>
            </a:r>
            <a:r>
              <a:rPr lang="pt-BR" sz="2800" b="1" dirty="0">
                <a:solidFill>
                  <a:srgbClr val="008080"/>
                </a:solidFill>
                <a:latin typeface="Arial" panose="020B0604020202020204" pitchFamily="34" charset="0"/>
                <a:cs typeface="Arial" panose="020B0604020202020204" pitchFamily="34" charset="0"/>
              </a:rPr>
              <a:t> humanitária a </a:t>
            </a:r>
            <a:r>
              <a:rPr lang="pt-BR" sz="2800" b="1" dirty="0" err="1">
                <a:solidFill>
                  <a:srgbClr val="008080"/>
                </a:solidFill>
                <a:latin typeface="Arial" panose="020B0604020202020204" pitchFamily="34" charset="0"/>
                <a:cs typeface="Arial" panose="020B0604020202020204" pitchFamily="34" charset="0"/>
              </a:rPr>
              <a:t>inundaciones</a:t>
            </a:r>
            <a:r>
              <a:rPr lang="pt-BR" sz="28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Si se aplica, </a:t>
            </a:r>
            <a:r>
              <a:rPr lang="pt-BR" sz="2800" b="1" dirty="0">
                <a:solidFill>
                  <a:srgbClr val="008080"/>
                </a:solidFill>
                <a:latin typeface="Arial" panose="020B0604020202020204" pitchFamily="34" charset="0"/>
                <a:cs typeface="Arial" panose="020B0604020202020204" pitchFamily="34" charset="0"/>
              </a:rPr>
              <a:t>como es aplicado?</a:t>
            </a:r>
          </a:p>
          <a:p>
            <a:pPr marL="958850" lvl="1" indent="-514350" algn="l">
              <a:buFont typeface="+mj-lt"/>
              <a:buAutoNum type="alphaLcParenR"/>
            </a:pPr>
            <a:r>
              <a:rPr lang="pt-BR" sz="2800" dirty="0">
                <a:solidFill>
                  <a:srgbClr val="0D0D0D"/>
                </a:solidFill>
                <a:latin typeface="Arial" panose="020B0604020202020204" pitchFamily="34" charset="0"/>
                <a:cs typeface="Arial" panose="020B0604020202020204" pitchFamily="34" charset="0"/>
              </a:rPr>
              <a:t>Si no se aplica, </a:t>
            </a:r>
            <a:r>
              <a:rPr lang="pt-BR" sz="2800" b="1" dirty="0">
                <a:solidFill>
                  <a:srgbClr val="008080"/>
                </a:solidFill>
                <a:latin typeface="Arial" panose="020B0604020202020204" pitchFamily="34" charset="0"/>
                <a:cs typeface="Arial" panose="020B0604020202020204" pitchFamily="34" charset="0"/>
              </a:rPr>
              <a:t>por que no se aplica?</a:t>
            </a:r>
          </a:p>
          <a:p>
            <a:pPr marL="0" indent="0" algn="l">
              <a:buNone/>
            </a:pPr>
            <a:r>
              <a:rPr lang="pt-BR" sz="2800" dirty="0">
                <a:solidFill>
                  <a:srgbClr val="0D0D0D"/>
                </a:solidFill>
                <a:latin typeface="Arial" panose="020B0604020202020204" pitchFamily="34" charset="0"/>
                <a:cs typeface="Arial" panose="020B0604020202020204" pitchFamily="34" charset="0"/>
              </a:rPr>
              <a:t>3) Cada Grupo, </a:t>
            </a:r>
            <a:r>
              <a:rPr lang="pt-BR" sz="2800" b="1" dirty="0" err="1">
                <a:solidFill>
                  <a:srgbClr val="008080"/>
                </a:solidFill>
                <a:latin typeface="Arial" panose="020B0604020202020204" pitchFamily="34" charset="0"/>
                <a:cs typeface="Arial" panose="020B0604020202020204" pitchFamily="34" charset="0"/>
              </a:rPr>
              <a:t>dispone</a:t>
            </a:r>
            <a:r>
              <a:rPr lang="pt-BR" sz="2800" b="1" dirty="0">
                <a:solidFill>
                  <a:srgbClr val="008080"/>
                </a:solidFill>
                <a:latin typeface="Arial" panose="020B0604020202020204" pitchFamily="34" charset="0"/>
                <a:cs typeface="Arial" panose="020B0604020202020204" pitchFamily="34" charset="0"/>
              </a:rPr>
              <a:t> de 10 minutos</a:t>
            </a:r>
            <a:r>
              <a:rPr lang="pt-BR" sz="2800" dirty="0">
                <a:solidFill>
                  <a:srgbClr val="0D0D0D"/>
                </a:solidFill>
                <a:latin typeface="Arial" panose="020B0604020202020204" pitchFamily="34" charset="0"/>
                <a:cs typeface="Arial" panose="020B0604020202020204" pitchFamily="34" charset="0"/>
              </a:rPr>
              <a:t> y a traves de una persona, presenta </a:t>
            </a:r>
            <a:r>
              <a:rPr lang="pt-BR" sz="2800" dirty="0" err="1">
                <a:solidFill>
                  <a:srgbClr val="0D0D0D"/>
                </a:solidFill>
                <a:latin typeface="Arial" panose="020B0604020202020204" pitchFamily="34" charset="0"/>
                <a:cs typeface="Arial" panose="020B0604020202020204" pitchFamily="34" charset="0"/>
              </a:rPr>
              <a:t>el</a:t>
            </a:r>
            <a:r>
              <a:rPr lang="pt-BR" sz="2800" dirty="0">
                <a:solidFill>
                  <a:srgbClr val="0D0D0D"/>
                </a:solidFill>
                <a:latin typeface="Arial" panose="020B0604020202020204" pitchFamily="34" charset="0"/>
                <a:cs typeface="Arial" panose="020B0604020202020204" pitchFamily="34" charset="0"/>
              </a:rPr>
              <a:t> </a:t>
            </a:r>
            <a:r>
              <a:rPr lang="pt-BR" sz="2800" dirty="0" err="1">
                <a:solidFill>
                  <a:srgbClr val="0D0D0D"/>
                </a:solidFill>
                <a:latin typeface="Arial" panose="020B0604020202020204" pitchFamily="34" charset="0"/>
                <a:cs typeface="Arial" panose="020B0604020202020204" pitchFamily="34" charset="0"/>
              </a:rPr>
              <a:t>trabajo</a:t>
            </a:r>
            <a:r>
              <a:rPr lang="pt-BR" sz="2800" dirty="0">
                <a:solidFill>
                  <a:srgbClr val="0D0D0D"/>
                </a:solidFill>
                <a:latin typeface="Arial" panose="020B0604020202020204" pitchFamily="34" charset="0"/>
                <a:cs typeface="Arial" panose="020B0604020202020204" pitchFamily="34" charset="0"/>
              </a:rPr>
              <a:t> de Grupo, </a:t>
            </a:r>
            <a:r>
              <a:rPr lang="pt-BR" sz="2800" b="1" dirty="0" err="1">
                <a:solidFill>
                  <a:srgbClr val="0D0D0D"/>
                </a:solidFill>
                <a:latin typeface="Arial" panose="020B0604020202020204" pitchFamily="34" charset="0"/>
                <a:cs typeface="Arial" panose="020B0604020202020204" pitchFamily="34" charset="0"/>
              </a:rPr>
              <a:t>en</a:t>
            </a:r>
            <a:r>
              <a:rPr lang="pt-BR" sz="2800" b="1" dirty="0">
                <a:solidFill>
                  <a:srgbClr val="0D0D0D"/>
                </a:solidFill>
                <a:latin typeface="Arial" panose="020B0604020202020204" pitchFamily="34" charset="0"/>
                <a:cs typeface="Arial" panose="020B0604020202020204" pitchFamily="34" charset="0"/>
              </a:rPr>
              <a:t> </a:t>
            </a:r>
            <a:r>
              <a:rPr lang="pt-BR" sz="2800" b="1" dirty="0" err="1">
                <a:solidFill>
                  <a:srgbClr val="0D0D0D"/>
                </a:solidFill>
                <a:latin typeface="Arial" panose="020B0604020202020204" pitchFamily="34" charset="0"/>
                <a:cs typeface="Arial" panose="020B0604020202020204" pitchFamily="34" charset="0"/>
              </a:rPr>
              <a:t>un</a:t>
            </a:r>
            <a:r>
              <a:rPr lang="pt-BR" sz="2800" b="1" dirty="0">
                <a:solidFill>
                  <a:srgbClr val="0D0D0D"/>
                </a:solidFill>
                <a:latin typeface="Arial" panose="020B0604020202020204" pitchFamily="34" charset="0"/>
                <a:cs typeface="Arial" panose="020B0604020202020204" pitchFamily="34" charset="0"/>
              </a:rPr>
              <a:t> minuto</a:t>
            </a:r>
            <a:endParaRPr lang="en-GB" sz="2800" b="1" noProof="0" dirty="0">
              <a:solidFill>
                <a:srgbClr val="0D0D0D"/>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43682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50276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rot="21331186">
            <a:off x="13686412" y="44965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675015" y="1994035"/>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20777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31</a:t>
            </a:fld>
            <a:endParaRPr dirty="0"/>
          </a:p>
        </p:txBody>
      </p:sp>
    </p:spTree>
    <p:custDataLst>
      <p:tags r:id="rId1"/>
    </p:custDataLst>
    <p:extLst>
      <p:ext uri="{BB962C8B-B14F-4D97-AF65-F5344CB8AC3E}">
        <p14:creationId xmlns:p14="http://schemas.microsoft.com/office/powerpoint/2010/main" val="3644850559"/>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flipchart">
            <a:extLst>
              <a:ext uri="{FF2B5EF4-FFF2-40B4-BE49-F238E27FC236}">
                <a16:creationId xmlns:a16="http://schemas.microsoft.com/office/drawing/2014/main" id="{7FBDB076-C97B-4B00-B7C3-53FA40536B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857" t="7053" r="23857" b="10239"/>
          <a:stretch/>
        </p:blipFill>
        <p:spPr bwMode="auto">
          <a:xfrm>
            <a:off x="12539688" y="1380935"/>
            <a:ext cx="4273223" cy="70312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a:extLst>
              <a:ext uri="{FF2B5EF4-FFF2-40B4-BE49-F238E27FC236}">
                <a16:creationId xmlns:a16="http://schemas.microsoft.com/office/drawing/2014/main" id="{A5B70AC7-B974-474A-AAAF-211665DB8BC2}"/>
              </a:ext>
            </a:extLst>
          </p:cNvPr>
          <p:cNvSpPr txBox="1">
            <a:spLocks noGrp="1"/>
          </p:cNvSpPr>
          <p:nvPr>
            <p:ph type="title"/>
          </p:nvPr>
        </p:nvSpPr>
        <p:spPr>
          <a:xfrm>
            <a:off x="1412030" y="354917"/>
            <a:ext cx="14284126" cy="1130300"/>
          </a:xfrm>
          <a:prstGeom prst="rect">
            <a:avLst/>
          </a:prstGeom>
        </p:spPr>
        <p:txBody>
          <a:bodyPr>
            <a:noAutofit/>
          </a:bodyPr>
          <a:lstStyle/>
          <a:p>
            <a:r>
              <a:rPr lang="pt-BR" sz="3600" dirty="0">
                <a:solidFill>
                  <a:srgbClr val="008080"/>
                </a:solidFill>
                <a:latin typeface="Arial" panose="020B0604020202020204" pitchFamily="34" charset="0"/>
                <a:cs typeface="Arial" panose="020B0604020202020204" pitchFamily="34" charset="0"/>
              </a:rPr>
              <a:t>9. </a:t>
            </a:r>
            <a:r>
              <a:rPr lang="en-US" sz="3600" dirty="0">
                <a:solidFill>
                  <a:srgbClr val="008080"/>
                </a:solidFill>
                <a:latin typeface="Arial" panose="020B0604020202020204" pitchFamily="34" charset="0"/>
                <a:cs typeface="Arial" panose="020B0604020202020204" pitchFamily="34" charset="0"/>
              </a:rPr>
              <a:t>RETROALIMENTACIÓN Y CIERRE DE LA JORNADA</a:t>
            </a:r>
            <a:endParaRPr lang="en-GB" sz="3600" noProof="0" dirty="0">
              <a:solidFill>
                <a:srgbClr val="008080"/>
              </a:solidFill>
              <a:latin typeface="Arial" panose="020B0604020202020204" pitchFamily="34" charset="0"/>
              <a:cs typeface="Arial" panose="020B0604020202020204" pitchFamily="34" charset="0"/>
            </a:endParaRPr>
          </a:p>
        </p:txBody>
      </p:sp>
      <p:sp>
        <p:nvSpPr>
          <p:cNvPr id="3" name="Body">
            <a:extLst>
              <a:ext uri="{FF2B5EF4-FFF2-40B4-BE49-F238E27FC236}">
                <a16:creationId xmlns:a16="http://schemas.microsoft.com/office/drawing/2014/main" id="{8E926718-D790-41B7-B8D9-88995F137D58}"/>
              </a:ext>
            </a:extLst>
          </p:cNvPr>
          <p:cNvSpPr txBox="1">
            <a:spLocks noGrp="1"/>
          </p:cNvSpPr>
          <p:nvPr>
            <p:ph type="body" sz="half" idx="1"/>
          </p:nvPr>
        </p:nvSpPr>
        <p:spPr>
          <a:xfrm>
            <a:off x="964821" y="1732458"/>
            <a:ext cx="13724397" cy="6624000"/>
          </a:xfrm>
          <a:prstGeom prst="rect">
            <a:avLst/>
          </a:prstGeom>
        </p:spPr>
        <p:txBody>
          <a:bodyPr>
            <a:noAutofit/>
          </a:bodyPr>
          <a:lstStyle/>
          <a:p>
            <a:pPr marL="0" indent="0" algn="l">
              <a:buNone/>
            </a:pPr>
            <a:r>
              <a:rPr lang="pt-BR" sz="3600" b="1" dirty="0">
                <a:solidFill>
                  <a:srgbClr val="008080"/>
                </a:solidFill>
                <a:latin typeface="Arial" panose="020B0604020202020204" pitchFamily="34" charset="0"/>
                <a:cs typeface="Arial" panose="020B0604020202020204" pitchFamily="34" charset="0"/>
              </a:rPr>
              <a:t>RETROALIMENTACIÓN</a:t>
            </a: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Cada participante </a:t>
            </a:r>
            <a:r>
              <a:rPr lang="pt-BR" sz="3600" b="1" dirty="0">
                <a:solidFill>
                  <a:srgbClr val="008080"/>
                </a:solidFill>
                <a:latin typeface="Arial" panose="020B0604020202020204" pitchFamily="34" charset="0"/>
                <a:cs typeface="Arial" panose="020B0604020202020204" pitchFamily="34" charset="0"/>
              </a:rPr>
              <a:t>responde a </a:t>
            </a:r>
            <a:r>
              <a:rPr lang="pt-BR" sz="3600" b="1" dirty="0" err="1">
                <a:solidFill>
                  <a:srgbClr val="008080"/>
                </a:solidFill>
                <a:latin typeface="Arial" panose="020B0604020202020204" pitchFamily="34" charset="0"/>
                <a:cs typeface="Arial" panose="020B0604020202020204" pitchFamily="34" charset="0"/>
              </a:rPr>
              <a:t>las</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siguientes</a:t>
            </a:r>
            <a:r>
              <a:rPr lang="pt-BR" sz="3600" b="1" dirty="0">
                <a:solidFill>
                  <a:srgbClr val="008080"/>
                </a:solidFill>
                <a:latin typeface="Arial" panose="020B0604020202020204" pitchFamily="34" charset="0"/>
                <a:cs typeface="Arial" panose="020B0604020202020204" pitchFamily="34" charset="0"/>
              </a:rPr>
              <a:t> preguntas (Utilizando </a:t>
            </a:r>
            <a:r>
              <a:rPr lang="pt-BR" sz="3600" b="1" dirty="0" err="1">
                <a:solidFill>
                  <a:srgbClr val="008080"/>
                </a:solidFill>
                <a:latin typeface="Arial" panose="020B0604020202020204" pitchFamily="34" charset="0"/>
                <a:cs typeface="Arial" panose="020B0604020202020204" pitchFamily="34" charset="0"/>
              </a:rPr>
              <a:t>el</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Formulario</a:t>
            </a:r>
            <a:r>
              <a:rPr lang="pt-BR" sz="3600" b="1" dirty="0">
                <a:solidFill>
                  <a:srgbClr val="008080"/>
                </a:solidFill>
                <a:latin typeface="Arial" panose="020B0604020202020204" pitchFamily="34" charset="0"/>
                <a:cs typeface="Arial" panose="020B0604020202020204" pitchFamily="34" charset="0"/>
              </a:rPr>
              <a:t> Google 2C)</a:t>
            </a:r>
            <a:r>
              <a:rPr lang="pt-BR" sz="3200" dirty="0">
                <a:solidFill>
                  <a:srgbClr val="0D0D0D"/>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Qué</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le</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gustó</a:t>
            </a:r>
            <a:r>
              <a:rPr lang="pt-BR" sz="3600" b="1" dirty="0">
                <a:solidFill>
                  <a:srgbClr val="008080"/>
                </a:solidFill>
                <a:latin typeface="Arial" panose="020B0604020202020204" pitchFamily="34" charset="0"/>
                <a:cs typeface="Arial" panose="020B0604020202020204" pitchFamily="34" charset="0"/>
              </a:rPr>
              <a:t> más </a:t>
            </a:r>
            <a:r>
              <a:rPr lang="pt-BR" sz="3600" b="1" dirty="0" err="1">
                <a:solidFill>
                  <a:srgbClr val="008080"/>
                </a:solidFill>
                <a:latin typeface="Arial" panose="020B0604020202020204" pitchFamily="34" charset="0"/>
                <a:cs typeface="Arial" panose="020B0604020202020204" pitchFamily="34" charset="0"/>
              </a:rPr>
              <a:t>del</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día</a:t>
            </a:r>
            <a:r>
              <a:rPr lang="pt-BR" sz="3600" b="1" dirty="0">
                <a:solidFill>
                  <a:srgbClr val="008080"/>
                </a:solidFill>
                <a:latin typeface="Arial" panose="020B0604020202020204" pitchFamily="34" charset="0"/>
                <a:cs typeface="Arial" panose="020B0604020202020204" pitchFamily="34" charset="0"/>
              </a:rPr>
              <a:t> de </a:t>
            </a:r>
            <a:r>
              <a:rPr lang="pt-BR" sz="3600" b="1" dirty="0" err="1">
                <a:solidFill>
                  <a:srgbClr val="008080"/>
                </a:solidFill>
                <a:latin typeface="Arial" panose="020B0604020202020204" pitchFamily="34" charset="0"/>
                <a:cs typeface="Arial" panose="020B0604020202020204" pitchFamily="34" charset="0"/>
              </a:rPr>
              <a:t>hoy</a:t>
            </a:r>
            <a:r>
              <a:rPr lang="pt-BR" sz="36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Qué</a:t>
            </a:r>
            <a:r>
              <a:rPr lang="pt-BR" sz="3600" b="1" dirty="0">
                <a:solidFill>
                  <a:srgbClr val="008080"/>
                </a:solidFill>
                <a:latin typeface="Arial" panose="020B0604020202020204" pitchFamily="34" charset="0"/>
                <a:cs typeface="Arial" panose="020B0604020202020204" pitchFamily="34" charset="0"/>
              </a:rPr>
              <a:t> se </a:t>
            </a:r>
            <a:r>
              <a:rPr lang="pt-BR" sz="3600" b="1" dirty="0" err="1">
                <a:solidFill>
                  <a:srgbClr val="008080"/>
                </a:solidFill>
                <a:latin typeface="Arial" panose="020B0604020202020204" pitchFamily="34" charset="0"/>
                <a:cs typeface="Arial" panose="020B0604020202020204" pitchFamily="34" charset="0"/>
              </a:rPr>
              <a:t>debe</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mejorar</a:t>
            </a:r>
            <a:r>
              <a:rPr lang="pt-BR" sz="3600" b="1" dirty="0">
                <a:solidFill>
                  <a:srgbClr val="008080"/>
                </a:solidFill>
                <a:latin typeface="Arial" panose="020B0604020202020204" pitchFamily="34" charset="0"/>
                <a:cs typeface="Arial" panose="020B0604020202020204" pitchFamily="34" charset="0"/>
              </a:rPr>
              <a:t> para </a:t>
            </a:r>
            <a:r>
              <a:rPr lang="pt-BR" sz="3600" b="1" dirty="0" err="1">
                <a:solidFill>
                  <a:srgbClr val="008080"/>
                </a:solidFill>
                <a:latin typeface="Arial" panose="020B0604020202020204" pitchFamily="34" charset="0"/>
                <a:cs typeface="Arial" panose="020B0604020202020204" pitchFamily="34" charset="0"/>
              </a:rPr>
              <a:t>mañana</a:t>
            </a:r>
            <a:r>
              <a:rPr lang="pt-BR" sz="3600" b="1" dirty="0">
                <a:solidFill>
                  <a:srgbClr val="008080"/>
                </a:solidFill>
                <a:latin typeface="Arial" panose="020B0604020202020204" pitchFamily="34" charset="0"/>
                <a:cs typeface="Arial" panose="020B0604020202020204" pitchFamily="34" charset="0"/>
              </a:rPr>
              <a:t>?</a:t>
            </a:r>
          </a:p>
          <a:p>
            <a:pPr marL="958850" lvl="1" indent="-514350" algn="l">
              <a:buFont typeface="+mj-lt"/>
              <a:buAutoNum type="alphaLcParenR"/>
            </a:pPr>
            <a:r>
              <a:rPr lang="pt-BR" sz="3600" b="1" dirty="0" err="1">
                <a:solidFill>
                  <a:srgbClr val="008080"/>
                </a:solidFill>
                <a:latin typeface="Arial" panose="020B0604020202020204" pitchFamily="34" charset="0"/>
                <a:cs typeface="Arial" panose="020B0604020202020204" pitchFamily="34" charset="0"/>
              </a:rPr>
              <a:t>Comentarios</a:t>
            </a:r>
            <a:r>
              <a:rPr lang="pt-BR" sz="3600" b="1" dirty="0">
                <a:solidFill>
                  <a:srgbClr val="008080"/>
                </a:solidFill>
                <a:latin typeface="Arial" panose="020B0604020202020204" pitchFamily="34" charset="0"/>
                <a:cs typeface="Arial" panose="020B0604020202020204" pitchFamily="34" charset="0"/>
              </a:rPr>
              <a:t> </a:t>
            </a:r>
            <a:r>
              <a:rPr lang="pt-BR" sz="3600" b="1" dirty="0" err="1">
                <a:solidFill>
                  <a:srgbClr val="008080"/>
                </a:solidFill>
                <a:latin typeface="Arial" panose="020B0604020202020204" pitchFamily="34" charset="0"/>
                <a:cs typeface="Arial" panose="020B0604020202020204" pitchFamily="34" charset="0"/>
              </a:rPr>
              <a:t>generales</a:t>
            </a:r>
            <a:endParaRPr lang="pt-BR" sz="3600" b="1" dirty="0">
              <a:solidFill>
                <a:srgbClr val="008080"/>
              </a:solidFill>
              <a:latin typeface="Arial" panose="020B0604020202020204" pitchFamily="34" charset="0"/>
              <a:cs typeface="Arial" panose="020B0604020202020204" pitchFamily="34" charset="0"/>
            </a:endParaRP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Cada Grupo, </a:t>
            </a:r>
            <a:r>
              <a:rPr lang="pt-BR" sz="3600" b="1" dirty="0" err="1">
                <a:solidFill>
                  <a:srgbClr val="008080"/>
                </a:solidFill>
                <a:latin typeface="Arial" panose="020B0604020202020204" pitchFamily="34" charset="0"/>
                <a:cs typeface="Arial" panose="020B0604020202020204" pitchFamily="34" charset="0"/>
              </a:rPr>
              <a:t>dispone</a:t>
            </a:r>
            <a:r>
              <a:rPr lang="pt-BR" sz="3600" b="1" dirty="0">
                <a:solidFill>
                  <a:srgbClr val="008080"/>
                </a:solidFill>
                <a:latin typeface="Arial" panose="020B0604020202020204" pitchFamily="34" charset="0"/>
                <a:cs typeface="Arial" panose="020B0604020202020204" pitchFamily="34" charset="0"/>
              </a:rPr>
              <a:t> de 5 minutos</a:t>
            </a:r>
            <a:endParaRPr lang="pt-BR" sz="3600" b="1" dirty="0">
              <a:solidFill>
                <a:srgbClr val="0D0D0D"/>
              </a:solidFill>
              <a:latin typeface="Arial" panose="020B0604020202020204" pitchFamily="34" charset="0"/>
              <a:cs typeface="Arial" panose="020B0604020202020204" pitchFamily="34" charset="0"/>
            </a:endParaRPr>
          </a:p>
          <a:p>
            <a:pPr marL="514350" indent="-514350" algn="l">
              <a:buFont typeface="+mj-lt"/>
              <a:buAutoNum type="arabicPeriod"/>
            </a:pPr>
            <a:r>
              <a:rPr lang="pt-BR" sz="3600" dirty="0">
                <a:solidFill>
                  <a:srgbClr val="0D0D0D"/>
                </a:solidFill>
                <a:latin typeface="Arial" panose="020B0604020202020204" pitchFamily="34" charset="0"/>
                <a:cs typeface="Arial" panose="020B0604020202020204" pitchFamily="34" charset="0"/>
              </a:rPr>
              <a:t>Los aportes de </a:t>
            </a:r>
            <a:r>
              <a:rPr lang="pt-BR" sz="3600" dirty="0" err="1">
                <a:solidFill>
                  <a:srgbClr val="0D0D0D"/>
                </a:solidFill>
                <a:latin typeface="Arial" panose="020B0604020202020204" pitchFamily="34" charset="0"/>
                <a:cs typeface="Arial" panose="020B0604020202020204" pitchFamily="34" charset="0"/>
              </a:rPr>
              <a:t>la</a:t>
            </a:r>
            <a:r>
              <a:rPr lang="pt-BR" sz="3600" dirty="0">
                <a:solidFill>
                  <a:srgbClr val="0D0D0D"/>
                </a:solidFill>
                <a:latin typeface="Arial" panose="020B0604020202020204" pitchFamily="34" charset="0"/>
                <a:cs typeface="Arial" panose="020B0604020202020204" pitchFamily="34" charset="0"/>
              </a:rPr>
              <a:t> </a:t>
            </a:r>
            <a:r>
              <a:rPr lang="pt-BR" sz="3600" dirty="0" err="1">
                <a:solidFill>
                  <a:srgbClr val="0D0D0D"/>
                </a:solidFill>
                <a:latin typeface="Arial" panose="020B0604020202020204" pitchFamily="34" charset="0"/>
                <a:cs typeface="Arial" panose="020B0604020202020204" pitchFamily="34" charset="0"/>
              </a:rPr>
              <a:t>retoalimentación</a:t>
            </a:r>
            <a:r>
              <a:rPr lang="pt-BR" sz="3600" dirty="0">
                <a:solidFill>
                  <a:srgbClr val="0D0D0D"/>
                </a:solidFill>
                <a:latin typeface="Arial" panose="020B0604020202020204" pitchFamily="34" charset="0"/>
                <a:cs typeface="Arial" panose="020B0604020202020204" pitchFamily="34" charset="0"/>
              </a:rPr>
              <a:t>, </a:t>
            </a:r>
            <a:r>
              <a:rPr lang="pt-BR" sz="3600" dirty="0" err="1">
                <a:solidFill>
                  <a:srgbClr val="0D0D0D"/>
                </a:solidFill>
                <a:latin typeface="Arial" panose="020B0604020202020204" pitchFamily="34" charset="0"/>
                <a:cs typeface="Arial" panose="020B0604020202020204" pitchFamily="34" charset="0"/>
              </a:rPr>
              <a:t>son</a:t>
            </a:r>
            <a:r>
              <a:rPr lang="pt-BR" sz="3600" dirty="0">
                <a:solidFill>
                  <a:srgbClr val="0D0D0D"/>
                </a:solidFill>
                <a:latin typeface="Arial" panose="020B0604020202020204" pitchFamily="34" charset="0"/>
                <a:cs typeface="Arial" panose="020B0604020202020204" pitchFamily="34" charset="0"/>
              </a:rPr>
              <a:t> compartidos al dia </a:t>
            </a:r>
            <a:r>
              <a:rPr lang="pt-BR" sz="3600" dirty="0" err="1">
                <a:solidFill>
                  <a:srgbClr val="0D0D0D"/>
                </a:solidFill>
                <a:latin typeface="Arial" panose="020B0604020202020204" pitchFamily="34" charset="0"/>
                <a:cs typeface="Arial" panose="020B0604020202020204" pitchFamily="34" charset="0"/>
              </a:rPr>
              <a:t>siguiente</a:t>
            </a:r>
            <a:endParaRPr lang="pt-BR" sz="3600" b="1" dirty="0">
              <a:solidFill>
                <a:srgbClr val="0D0D0D"/>
              </a:solidFill>
              <a:latin typeface="Arial" panose="020B0604020202020204" pitchFamily="34" charset="0"/>
              <a:cs typeface="Arial" panose="020B0604020202020204" pitchFamily="34" charset="0"/>
            </a:endParaRPr>
          </a:p>
          <a:p>
            <a:pPr marL="0" indent="0" algn="l">
              <a:buNone/>
            </a:pPr>
            <a:r>
              <a:rPr lang="pt-BR" sz="3600" b="1" noProof="0" dirty="0">
                <a:solidFill>
                  <a:srgbClr val="008080"/>
                </a:solidFill>
                <a:latin typeface="Arial" panose="020B0604020202020204" pitchFamily="34" charset="0"/>
                <a:cs typeface="Arial" panose="020B0604020202020204" pitchFamily="34" charset="0"/>
              </a:rPr>
              <a:t>CIERRE DE LA JORNADA</a:t>
            </a:r>
            <a:endParaRPr lang="en-GB" sz="3600" b="1" noProof="0" dirty="0">
              <a:solidFill>
                <a:srgbClr val="008080"/>
              </a:solidFill>
              <a:latin typeface="Arial" panose="020B0604020202020204" pitchFamily="34" charset="0"/>
              <a:cs typeface="Arial" panose="020B0604020202020204" pitchFamily="34" charset="0"/>
            </a:endParaRPr>
          </a:p>
        </p:txBody>
      </p:sp>
      <p:sp>
        <p:nvSpPr>
          <p:cNvPr id="2" name="Rectangle: Rounded Corners 1">
            <a:extLst>
              <a:ext uri="{FF2B5EF4-FFF2-40B4-BE49-F238E27FC236}">
                <a16:creationId xmlns:a16="http://schemas.microsoft.com/office/drawing/2014/main" id="{A97927DA-B7AB-4AA7-A5BC-6784664955CD}"/>
              </a:ext>
            </a:extLst>
          </p:cNvPr>
          <p:cNvSpPr/>
          <p:nvPr/>
        </p:nvSpPr>
        <p:spPr>
          <a:xfrm>
            <a:off x="13557859" y="2046833"/>
            <a:ext cx="1325460" cy="419973"/>
          </a:xfrm>
          <a:prstGeom prst="roundRect">
            <a:avLst/>
          </a:prstGeom>
          <a:noFill/>
          <a:ln w="25400" cap="flat">
            <a:solidFill>
              <a:srgbClr val="FF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5" name="Oval 4">
            <a:extLst>
              <a:ext uri="{FF2B5EF4-FFF2-40B4-BE49-F238E27FC236}">
                <a16:creationId xmlns:a16="http://schemas.microsoft.com/office/drawing/2014/main" id="{AE0C8A6F-1FC3-4191-BFB7-18B4B574B0F8}"/>
              </a:ext>
            </a:extLst>
          </p:cNvPr>
          <p:cNvSpPr/>
          <p:nvPr/>
        </p:nvSpPr>
        <p:spPr>
          <a:xfrm>
            <a:off x="13388586" y="2888749"/>
            <a:ext cx="663979"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7" name="Oval 6">
            <a:extLst>
              <a:ext uri="{FF2B5EF4-FFF2-40B4-BE49-F238E27FC236}">
                <a16:creationId xmlns:a16="http://schemas.microsoft.com/office/drawing/2014/main" id="{BC976020-8192-4668-A981-803B922EB3E2}"/>
              </a:ext>
            </a:extLst>
          </p:cNvPr>
          <p:cNvSpPr/>
          <p:nvPr/>
        </p:nvSpPr>
        <p:spPr>
          <a:xfrm>
            <a:off x="13720572" y="2812550"/>
            <a:ext cx="1325460" cy="533777"/>
          </a:xfrm>
          <a:prstGeom prst="ellipse">
            <a:avLst/>
          </a:prstGeom>
          <a:no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Arrow: Down 5">
            <a:extLst>
              <a:ext uri="{FF2B5EF4-FFF2-40B4-BE49-F238E27FC236}">
                <a16:creationId xmlns:a16="http://schemas.microsoft.com/office/drawing/2014/main" id="{15566B57-935F-4DF0-86F9-E6A408310F9E}"/>
              </a:ext>
            </a:extLst>
          </p:cNvPr>
          <p:cNvSpPr/>
          <p:nvPr/>
        </p:nvSpPr>
        <p:spPr>
          <a:xfrm rot="21202914">
            <a:off x="14494214" y="3412927"/>
            <a:ext cx="389107" cy="475040"/>
          </a:xfrm>
          <a:prstGeom prst="downArrow">
            <a:avLst/>
          </a:prstGeom>
          <a:solidFill>
            <a:srgbClr val="00A58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8" name="Freeform: Shape 7">
            <a:extLst>
              <a:ext uri="{FF2B5EF4-FFF2-40B4-BE49-F238E27FC236}">
                <a16:creationId xmlns:a16="http://schemas.microsoft.com/office/drawing/2014/main" id="{EE8C6D20-6D1C-42F8-9096-16385B4E4EF7}"/>
              </a:ext>
            </a:extLst>
          </p:cNvPr>
          <p:cNvSpPr/>
          <p:nvPr/>
        </p:nvSpPr>
        <p:spPr>
          <a:xfrm rot="21331186">
            <a:off x="13686412" y="4496528"/>
            <a:ext cx="2315183" cy="837472"/>
          </a:xfrm>
          <a:custGeom>
            <a:avLst/>
            <a:gdLst>
              <a:gd name="connsiteX0" fmla="*/ 330740 w 2315183"/>
              <a:gd name="connsiteY0" fmla="*/ 1108957 h 1264600"/>
              <a:gd name="connsiteX1" fmla="*/ 330740 w 2315183"/>
              <a:gd name="connsiteY1" fmla="*/ 1108957 h 1264600"/>
              <a:gd name="connsiteX2" fmla="*/ 311285 w 2315183"/>
              <a:gd name="connsiteY2" fmla="*/ 836583 h 1264600"/>
              <a:gd name="connsiteX3" fmla="*/ 291829 w 2315183"/>
              <a:gd name="connsiteY3" fmla="*/ 622574 h 1264600"/>
              <a:gd name="connsiteX4" fmla="*/ 369651 w 2315183"/>
              <a:gd name="connsiteY4" fmla="*/ 603119 h 1264600"/>
              <a:gd name="connsiteX5" fmla="*/ 525293 w 2315183"/>
              <a:gd name="connsiteY5" fmla="*/ 583664 h 1264600"/>
              <a:gd name="connsiteX6" fmla="*/ 544749 w 2315183"/>
              <a:gd name="connsiteY6" fmla="*/ 525298 h 1264600"/>
              <a:gd name="connsiteX7" fmla="*/ 564204 w 2315183"/>
              <a:gd name="connsiteY7" fmla="*/ 408566 h 1264600"/>
              <a:gd name="connsiteX8" fmla="*/ 622570 w 2315183"/>
              <a:gd name="connsiteY8" fmla="*/ 389111 h 1264600"/>
              <a:gd name="connsiteX9" fmla="*/ 680936 w 2315183"/>
              <a:gd name="connsiteY9" fmla="*/ 505843 h 1264600"/>
              <a:gd name="connsiteX10" fmla="*/ 700391 w 2315183"/>
              <a:gd name="connsiteY10" fmla="*/ 642030 h 1264600"/>
              <a:gd name="connsiteX11" fmla="*/ 817123 w 2315183"/>
              <a:gd name="connsiteY11" fmla="*/ 661485 h 1264600"/>
              <a:gd name="connsiteX12" fmla="*/ 836578 w 2315183"/>
              <a:gd name="connsiteY12" fmla="*/ 894949 h 1264600"/>
              <a:gd name="connsiteX13" fmla="*/ 914400 w 2315183"/>
              <a:gd name="connsiteY13" fmla="*/ 875494 h 1264600"/>
              <a:gd name="connsiteX14" fmla="*/ 1011676 w 2315183"/>
              <a:gd name="connsiteY14" fmla="*/ 797672 h 1264600"/>
              <a:gd name="connsiteX15" fmla="*/ 1108953 w 2315183"/>
              <a:gd name="connsiteY15" fmla="*/ 642030 h 1264600"/>
              <a:gd name="connsiteX16" fmla="*/ 1284051 w 2315183"/>
              <a:gd name="connsiteY16" fmla="*/ 622574 h 1264600"/>
              <a:gd name="connsiteX17" fmla="*/ 1322961 w 2315183"/>
              <a:gd name="connsiteY17" fmla="*/ 19460 h 1264600"/>
              <a:gd name="connsiteX18" fmla="*/ 1381327 w 2315183"/>
              <a:gd name="connsiteY18" fmla="*/ 4 h 1264600"/>
              <a:gd name="connsiteX19" fmla="*/ 1498059 w 2315183"/>
              <a:gd name="connsiteY19" fmla="*/ 19460 h 1264600"/>
              <a:gd name="connsiteX20" fmla="*/ 1536970 w 2315183"/>
              <a:gd name="connsiteY20" fmla="*/ 155647 h 1264600"/>
              <a:gd name="connsiteX21" fmla="*/ 1556425 w 2315183"/>
              <a:gd name="connsiteY21" fmla="*/ 564209 h 1264600"/>
              <a:gd name="connsiteX22" fmla="*/ 1575881 w 2315183"/>
              <a:gd name="connsiteY22" fmla="*/ 700396 h 1264600"/>
              <a:gd name="connsiteX23" fmla="*/ 1692612 w 2315183"/>
              <a:gd name="connsiteY23" fmla="*/ 622574 h 1264600"/>
              <a:gd name="connsiteX24" fmla="*/ 1809344 w 2315183"/>
              <a:gd name="connsiteY24" fmla="*/ 544753 h 1264600"/>
              <a:gd name="connsiteX25" fmla="*/ 1906621 w 2315183"/>
              <a:gd name="connsiteY25" fmla="*/ 564209 h 1264600"/>
              <a:gd name="connsiteX26" fmla="*/ 1964987 w 2315183"/>
              <a:gd name="connsiteY26" fmla="*/ 603119 h 1264600"/>
              <a:gd name="connsiteX27" fmla="*/ 2081719 w 2315183"/>
              <a:gd name="connsiteY27" fmla="*/ 583664 h 1264600"/>
              <a:gd name="connsiteX28" fmla="*/ 2120629 w 2315183"/>
              <a:gd name="connsiteY28" fmla="*/ 447477 h 1264600"/>
              <a:gd name="connsiteX29" fmla="*/ 2178995 w 2315183"/>
              <a:gd name="connsiteY29" fmla="*/ 311289 h 1264600"/>
              <a:gd name="connsiteX30" fmla="*/ 2217906 w 2315183"/>
              <a:gd name="connsiteY30" fmla="*/ 389111 h 1264600"/>
              <a:gd name="connsiteX31" fmla="*/ 2295727 w 2315183"/>
              <a:gd name="connsiteY31" fmla="*/ 622574 h 1264600"/>
              <a:gd name="connsiteX32" fmla="*/ 2315183 w 2315183"/>
              <a:gd name="connsiteY32" fmla="*/ 972770 h 1264600"/>
              <a:gd name="connsiteX33" fmla="*/ 0 w 2315183"/>
              <a:gd name="connsiteY33" fmla="*/ 1264600 h 1264600"/>
              <a:gd name="connsiteX34" fmla="*/ 0 w 2315183"/>
              <a:gd name="connsiteY34" fmla="*/ 1070047 h 1264600"/>
              <a:gd name="connsiteX35" fmla="*/ 408561 w 2315183"/>
              <a:gd name="connsiteY35" fmla="*/ 1089502 h 1264600"/>
              <a:gd name="connsiteX36" fmla="*/ 486383 w 2315183"/>
              <a:gd name="connsiteY36" fmla="*/ 1167323 h 1264600"/>
              <a:gd name="connsiteX37" fmla="*/ 525293 w 2315183"/>
              <a:gd name="connsiteY37" fmla="*/ 1167323 h 1264600"/>
              <a:gd name="connsiteX38" fmla="*/ 525293 w 2315183"/>
              <a:gd name="connsiteY38" fmla="*/ 1167323 h 126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15183" h="1264600">
                <a:moveTo>
                  <a:pt x="330740" y="1108957"/>
                </a:moveTo>
                <a:lnTo>
                  <a:pt x="330740" y="1108957"/>
                </a:lnTo>
                <a:cubicBezTo>
                  <a:pt x="324255" y="1018166"/>
                  <a:pt x="327103" y="926221"/>
                  <a:pt x="311285" y="836583"/>
                </a:cubicBezTo>
                <a:cubicBezTo>
                  <a:pt x="289572" y="713540"/>
                  <a:pt x="166167" y="848764"/>
                  <a:pt x="291829" y="622574"/>
                </a:cubicBezTo>
                <a:cubicBezTo>
                  <a:pt x="304815" y="599200"/>
                  <a:pt x="343276" y="607515"/>
                  <a:pt x="369651" y="603119"/>
                </a:cubicBezTo>
                <a:cubicBezTo>
                  <a:pt x="421224" y="594524"/>
                  <a:pt x="473412" y="590149"/>
                  <a:pt x="525293" y="583664"/>
                </a:cubicBezTo>
                <a:cubicBezTo>
                  <a:pt x="531778" y="564209"/>
                  <a:pt x="540300" y="545317"/>
                  <a:pt x="544749" y="525298"/>
                </a:cubicBezTo>
                <a:cubicBezTo>
                  <a:pt x="553306" y="486790"/>
                  <a:pt x="544633" y="442816"/>
                  <a:pt x="564204" y="408566"/>
                </a:cubicBezTo>
                <a:cubicBezTo>
                  <a:pt x="574379" y="390760"/>
                  <a:pt x="603115" y="395596"/>
                  <a:pt x="622570" y="389111"/>
                </a:cubicBezTo>
                <a:cubicBezTo>
                  <a:pt x="655364" y="438301"/>
                  <a:pt x="669429" y="448307"/>
                  <a:pt x="680936" y="505843"/>
                </a:cubicBezTo>
                <a:cubicBezTo>
                  <a:pt x="689929" y="550809"/>
                  <a:pt x="670194" y="607519"/>
                  <a:pt x="700391" y="642030"/>
                </a:cubicBezTo>
                <a:cubicBezTo>
                  <a:pt x="726367" y="671717"/>
                  <a:pt x="778212" y="655000"/>
                  <a:pt x="817123" y="661485"/>
                </a:cubicBezTo>
                <a:cubicBezTo>
                  <a:pt x="823608" y="739306"/>
                  <a:pt x="804264" y="823858"/>
                  <a:pt x="836578" y="894949"/>
                </a:cubicBezTo>
                <a:cubicBezTo>
                  <a:pt x="847643" y="919291"/>
                  <a:pt x="892152" y="890326"/>
                  <a:pt x="914400" y="875494"/>
                </a:cubicBezTo>
                <a:cubicBezTo>
                  <a:pt x="1090409" y="758155"/>
                  <a:pt x="820860" y="861280"/>
                  <a:pt x="1011676" y="797672"/>
                </a:cubicBezTo>
                <a:cubicBezTo>
                  <a:pt x="1033399" y="732503"/>
                  <a:pt x="1030474" y="661650"/>
                  <a:pt x="1108953" y="642030"/>
                </a:cubicBezTo>
                <a:cubicBezTo>
                  <a:pt x="1165925" y="627787"/>
                  <a:pt x="1225685" y="629059"/>
                  <a:pt x="1284051" y="622574"/>
                </a:cubicBezTo>
                <a:cubicBezTo>
                  <a:pt x="1297021" y="421536"/>
                  <a:pt x="1291861" y="218501"/>
                  <a:pt x="1322961" y="19460"/>
                </a:cubicBezTo>
                <a:cubicBezTo>
                  <a:pt x="1326127" y="-802"/>
                  <a:pt x="1360819" y="4"/>
                  <a:pt x="1381327" y="4"/>
                </a:cubicBezTo>
                <a:cubicBezTo>
                  <a:pt x="1420774" y="4"/>
                  <a:pt x="1459148" y="12975"/>
                  <a:pt x="1498059" y="19460"/>
                </a:cubicBezTo>
                <a:cubicBezTo>
                  <a:pt x="1509207" y="52903"/>
                  <a:pt x="1534398" y="123499"/>
                  <a:pt x="1536970" y="155647"/>
                </a:cubicBezTo>
                <a:cubicBezTo>
                  <a:pt x="1547842" y="291554"/>
                  <a:pt x="1546711" y="428214"/>
                  <a:pt x="1556425" y="564209"/>
                </a:cubicBezTo>
                <a:cubicBezTo>
                  <a:pt x="1559692" y="609949"/>
                  <a:pt x="1569396" y="655000"/>
                  <a:pt x="1575881" y="700396"/>
                </a:cubicBezTo>
                <a:cubicBezTo>
                  <a:pt x="1737846" y="659903"/>
                  <a:pt x="1585126" y="716625"/>
                  <a:pt x="1692612" y="622574"/>
                </a:cubicBezTo>
                <a:cubicBezTo>
                  <a:pt x="1727806" y="591779"/>
                  <a:pt x="1809344" y="544753"/>
                  <a:pt x="1809344" y="544753"/>
                </a:cubicBezTo>
                <a:cubicBezTo>
                  <a:pt x="1841770" y="551238"/>
                  <a:pt x="1875659" y="552598"/>
                  <a:pt x="1906621" y="564209"/>
                </a:cubicBezTo>
                <a:cubicBezTo>
                  <a:pt x="1928515" y="572419"/>
                  <a:pt x="1941748" y="600537"/>
                  <a:pt x="1964987" y="603119"/>
                </a:cubicBezTo>
                <a:cubicBezTo>
                  <a:pt x="2004193" y="607475"/>
                  <a:pt x="2042808" y="590149"/>
                  <a:pt x="2081719" y="583664"/>
                </a:cubicBezTo>
                <a:cubicBezTo>
                  <a:pt x="2091591" y="544175"/>
                  <a:pt x="2103883" y="486551"/>
                  <a:pt x="2120629" y="447477"/>
                </a:cubicBezTo>
                <a:cubicBezTo>
                  <a:pt x="2192752" y="279190"/>
                  <a:pt x="2133370" y="448167"/>
                  <a:pt x="2178995" y="311289"/>
                </a:cubicBezTo>
                <a:cubicBezTo>
                  <a:pt x="2191965" y="337230"/>
                  <a:pt x="2211829" y="360752"/>
                  <a:pt x="2217906" y="389111"/>
                </a:cubicBezTo>
                <a:cubicBezTo>
                  <a:pt x="2268730" y="626292"/>
                  <a:pt x="2172713" y="540566"/>
                  <a:pt x="2295727" y="622574"/>
                </a:cubicBezTo>
                <a:lnTo>
                  <a:pt x="2315183" y="972770"/>
                </a:lnTo>
                <a:lnTo>
                  <a:pt x="0" y="1264600"/>
                </a:lnTo>
                <a:lnTo>
                  <a:pt x="0" y="1070047"/>
                </a:lnTo>
                <a:cubicBezTo>
                  <a:pt x="136187" y="1076532"/>
                  <a:pt x="272691" y="1078180"/>
                  <a:pt x="408561" y="1089502"/>
                </a:cubicBezTo>
                <a:cubicBezTo>
                  <a:pt x="521755" y="1098935"/>
                  <a:pt x="425069" y="1106009"/>
                  <a:pt x="486383" y="1167323"/>
                </a:cubicBezTo>
                <a:cubicBezTo>
                  <a:pt x="495554" y="1176494"/>
                  <a:pt x="512323" y="1167323"/>
                  <a:pt x="525293" y="1167323"/>
                </a:cubicBezTo>
                <a:lnTo>
                  <a:pt x="525293" y="1167323"/>
                </a:lnTo>
              </a:path>
            </a:pathLst>
          </a:custGeom>
          <a:noFill/>
          <a:ln w="254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9" name="Arc 8">
            <a:extLst>
              <a:ext uri="{FF2B5EF4-FFF2-40B4-BE49-F238E27FC236}">
                <a16:creationId xmlns:a16="http://schemas.microsoft.com/office/drawing/2014/main" id="{225130CF-16BE-4844-AB62-3D8B0C604D71}"/>
              </a:ext>
            </a:extLst>
          </p:cNvPr>
          <p:cNvSpPr/>
          <p:nvPr/>
        </p:nvSpPr>
        <p:spPr>
          <a:xfrm rot="13215662">
            <a:off x="13416499" y="2555895"/>
            <a:ext cx="2003899" cy="2680961"/>
          </a:xfrm>
          <a:prstGeom prst="arc">
            <a:avLst/>
          </a:prstGeom>
          <a:noFill/>
          <a:ln w="25400" cap="flat">
            <a:solidFill>
              <a:schemeClr val="accent1"/>
            </a:solidFill>
            <a:prstDash val="dash"/>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endParaRPr>
          </a:p>
        </p:txBody>
      </p:sp>
      <p:sp>
        <p:nvSpPr>
          <p:cNvPr id="10" name="Rectangle 9">
            <a:extLst>
              <a:ext uri="{FF2B5EF4-FFF2-40B4-BE49-F238E27FC236}">
                <a16:creationId xmlns:a16="http://schemas.microsoft.com/office/drawing/2014/main" id="{6554BAE0-110E-4B47-8D3A-043A1120116B}"/>
              </a:ext>
            </a:extLst>
          </p:cNvPr>
          <p:cNvSpPr/>
          <p:nvPr/>
        </p:nvSpPr>
        <p:spPr>
          <a:xfrm rot="21315270">
            <a:off x="14981262" y="3956171"/>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Rectangle 11">
            <a:extLst>
              <a:ext uri="{FF2B5EF4-FFF2-40B4-BE49-F238E27FC236}">
                <a16:creationId xmlns:a16="http://schemas.microsoft.com/office/drawing/2014/main" id="{425F1CAD-1D72-4E1C-971A-80FDC11CEE38}"/>
              </a:ext>
            </a:extLst>
          </p:cNvPr>
          <p:cNvSpPr/>
          <p:nvPr/>
        </p:nvSpPr>
        <p:spPr>
          <a:xfrm rot="297511">
            <a:off x="13207663" y="2260112"/>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Rectangle 12">
            <a:extLst>
              <a:ext uri="{FF2B5EF4-FFF2-40B4-BE49-F238E27FC236}">
                <a16:creationId xmlns:a16="http://schemas.microsoft.com/office/drawing/2014/main" id="{418016FD-0C81-405C-A7A5-71C194E7EA95}"/>
              </a:ext>
            </a:extLst>
          </p:cNvPr>
          <p:cNvSpPr/>
          <p:nvPr/>
        </p:nvSpPr>
        <p:spPr>
          <a:xfrm rot="21315270">
            <a:off x="14703720" y="1772966"/>
            <a:ext cx="700392" cy="379591"/>
          </a:xfrm>
          <a:prstGeom prst="rect">
            <a:avLst/>
          </a:prstGeom>
          <a:solidFill>
            <a:schemeClr val="bg1"/>
          </a:solidFill>
          <a:ln w="25400" cap="flat">
            <a:solidFill>
              <a:schemeClr val="accent1"/>
            </a:solidFill>
            <a:prstDash val="solid"/>
            <a:round/>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Slide Number">
            <a:extLst>
              <a:ext uri="{FF2B5EF4-FFF2-40B4-BE49-F238E27FC236}">
                <a16:creationId xmlns:a16="http://schemas.microsoft.com/office/drawing/2014/main" id="{06F577A0-1BFE-4BAD-A991-5B4B634727AD}"/>
              </a:ext>
            </a:extLst>
          </p:cNvPr>
          <p:cNvSpPr txBox="1">
            <a:spLocks noGrp="1"/>
          </p:cNvSpPr>
          <p:nvPr>
            <p:ph type="sldNum" sz="quarter" idx="2"/>
          </p:nvPr>
        </p:nvSpPr>
        <p:spPr>
          <a:xfrm>
            <a:off x="2789691" y="9121972"/>
            <a:ext cx="285335"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t>32</a:t>
            </a:fld>
            <a:endParaRPr dirty="0"/>
          </a:p>
        </p:txBody>
      </p:sp>
    </p:spTree>
    <p:custDataLst>
      <p:tags r:id="rId1"/>
    </p:custDataLst>
    <p:extLst>
      <p:ext uri="{BB962C8B-B14F-4D97-AF65-F5344CB8AC3E}">
        <p14:creationId xmlns:p14="http://schemas.microsoft.com/office/powerpoint/2010/main" val="132283084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A871EE-B309-4F8C-9133-B91C0CEC79E9}"/>
              </a:ext>
            </a:extLst>
          </p:cNvPr>
          <p:cNvSpPr txBox="1"/>
          <p:nvPr/>
        </p:nvSpPr>
        <p:spPr>
          <a:xfrm>
            <a:off x="3992881" y="5136615"/>
            <a:ext cx="9646920"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Ahora</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a:t>
            </a: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deben</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estar preparadas</a:t>
            </a:r>
            <a:r>
              <a:rPr lang="pt-BR" sz="4000" dirty="0">
                <a:solidFill>
                  <a:srgbClr val="000000"/>
                </a:solidFill>
              </a:rPr>
              <a:t>(os/es)</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para usar </a:t>
            </a:r>
            <a:r>
              <a:rPr kumimoji="0" lang="pt-BR" sz="4000" b="0" i="0" u="none" strike="noStrike" cap="none" spc="0" normalizeH="0" baseline="0" dirty="0" err="1">
                <a:ln>
                  <a:noFill/>
                </a:ln>
                <a:solidFill>
                  <a:srgbClr val="000000"/>
                </a:solidFill>
                <a:effectLst/>
                <a:uFillTx/>
                <a:latin typeface="Open Sans Regular"/>
                <a:ea typeface="Open Sans Regular"/>
                <a:cs typeface="Open Sans Regular"/>
                <a:sym typeface="Open Sans Regular"/>
              </a:rPr>
              <a:t>el</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Manual Esfera como usuárias</a:t>
            </a:r>
            <a:r>
              <a:rPr lang="pt-BR" sz="4000" dirty="0">
                <a:solidFill>
                  <a:srgbClr val="000000"/>
                </a:solidFill>
              </a:rPr>
              <a:t>(os)</a:t>
            </a:r>
            <a:r>
              <a:rPr kumimoji="0" lang="pt-BR" sz="4000" b="0" i="0" u="none" strike="noStrike" cap="none" spc="0" normalizeH="0" baseline="0" dirty="0">
                <a:ln>
                  <a:noFill/>
                </a:ln>
                <a:solidFill>
                  <a:srgbClr val="000000"/>
                </a:solidFill>
                <a:effectLst/>
                <a:uFillTx/>
                <a:latin typeface="Open Sans Regular"/>
                <a:ea typeface="Open Sans Regular"/>
                <a:cs typeface="Open Sans Regular"/>
                <a:sym typeface="Open Sans Regular"/>
              </a:rPr>
              <a:t> informadas(os)!</a:t>
            </a:r>
          </a:p>
        </p:txBody>
      </p:sp>
      <p:pic>
        <p:nvPicPr>
          <p:cNvPr id="4" name="Imagen 3"/>
          <p:cNvPicPr>
            <a:picLocks noChangeAspect="1"/>
          </p:cNvPicPr>
          <p:nvPr/>
        </p:nvPicPr>
        <p:blipFill>
          <a:blip r:embed="rId4"/>
          <a:stretch>
            <a:fillRect/>
          </a:stretch>
        </p:blipFill>
        <p:spPr>
          <a:xfrm>
            <a:off x="609188" y="1011775"/>
            <a:ext cx="11687045" cy="3798137"/>
          </a:xfrm>
          <a:prstGeom prst="rect">
            <a:avLst/>
          </a:prstGeom>
        </p:spPr>
      </p:pic>
      <p:sp>
        <p:nvSpPr>
          <p:cNvPr id="3" name="Marcador de número de diapositiva 2">
            <a:extLst>
              <a:ext uri="{FF2B5EF4-FFF2-40B4-BE49-F238E27FC236}">
                <a16:creationId xmlns:a16="http://schemas.microsoft.com/office/drawing/2014/main" id="{1A3765EF-EB32-45E8-85A4-FFB00D494EDB}"/>
              </a:ext>
            </a:extLst>
          </p:cNvPr>
          <p:cNvSpPr>
            <a:spLocks noGrp="1"/>
          </p:cNvSpPr>
          <p:nvPr>
            <p:ph type="sldNum" sz="quarter" idx="2"/>
          </p:nvPr>
        </p:nvSpPr>
        <p:spPr/>
        <p:txBody>
          <a:bodyPr/>
          <a:lstStyle/>
          <a:p>
            <a:fld id="{86CB4B4D-7CA3-9044-876B-883B54F8677D}" type="slidenum">
              <a:rPr lang="es-BO" smtClean="0"/>
              <a:t>33</a:t>
            </a:fld>
            <a:endParaRPr lang="es-BO"/>
          </a:p>
        </p:txBody>
      </p:sp>
    </p:spTree>
    <p:custDataLst>
      <p:tags r:id="rId1"/>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ody">
            <a:extLst>
              <a:ext uri="{FF2B5EF4-FFF2-40B4-BE49-F238E27FC236}">
                <a16:creationId xmlns:a16="http://schemas.microsoft.com/office/drawing/2014/main" id="{2FC52BD8-546E-452C-9E63-C78A83743472}"/>
              </a:ext>
            </a:extLst>
          </p:cNvPr>
          <p:cNvSpPr txBox="1">
            <a:spLocks/>
          </p:cNvSpPr>
          <p:nvPr/>
        </p:nvSpPr>
        <p:spPr>
          <a:xfrm>
            <a:off x="4390210" y="1639784"/>
            <a:ext cx="12172950" cy="5796459"/>
          </a:xfrm>
          <a:prstGeom prst="rect">
            <a:avLst/>
          </a:prstGeom>
          <a:ln w="12700">
            <a:miter lim="400000"/>
          </a:ln>
          <a:extLst>
            <a:ext uri="{C572A759-6A51-4108-AA02-DFA0A04FC94B}">
              <ma14:wrappingTextBoxFlag xmlns:ma14="http://schemas.microsoft.com/office/mac/drawingml/2011/main" xmlns="" val="1"/>
            </a:ext>
          </a:extLst>
        </p:spPr>
        <p:txBody>
          <a:bodyPr wrap="square" lIns="0" tIns="50800" rIns="144000" bIns="50800" anchor="ctr">
            <a:spAutoFit/>
          </a:bodyPr>
          <a:lstStyle>
            <a:lvl1pPr marL="0" marR="0" indent="0" algn="ctr" defTabSz="584200" rtl="0" latinLnBrk="0">
              <a:lnSpc>
                <a:spcPct val="100000"/>
              </a:lnSpc>
              <a:spcBef>
                <a:spcPts val="2000"/>
              </a:spcBef>
              <a:spcAft>
                <a:spcPts val="0"/>
              </a:spcAft>
              <a:buClrTx/>
              <a:buSzTx/>
              <a:buFontTx/>
              <a:buNone/>
              <a:tabLst/>
              <a:defRPr sz="32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152525" marR="0" lvl="0" algn="l" defTabSz="584200" rtl="0" eaLnBrk="1" fontAlgn="auto" latinLnBrk="0" hangingPunct="1">
              <a:lnSpc>
                <a:spcPct val="100000"/>
              </a:lnSpc>
              <a:spcBef>
                <a:spcPts val="2000"/>
              </a:spcBef>
              <a:spcAft>
                <a:spcPts val="0"/>
              </a:spcAft>
              <a:buClrTx/>
              <a:buSzTx/>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Es posible que muchas </a:t>
            </a:r>
            <a:r>
              <a:rPr kumimoji="0" lang="es-BO"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Open Sans"/>
              </a:rPr>
              <a:t>NDMAs</a:t>
            </a: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se encuentren dentro de una de las siguientes estructuras:</a:t>
            </a:r>
          </a:p>
          <a:p>
            <a:pPr marL="1666875" marR="0" lvl="0" indent="-5143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La NDMA depende directamente de la Oficina del Primer Ministro;</a:t>
            </a:r>
          </a:p>
          <a:p>
            <a:pPr marL="1666875" indent="-514350" algn="l" hangingPunct="1">
              <a:buFont typeface="+mj-lt"/>
              <a:buAutoNum type="arabicPeriod"/>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La NDMA se posiciona dentro de un ministerio sectorial, que es uno de muchos que se turna para reportarse a la Oficina del Primer Ministro; o</a:t>
            </a:r>
          </a:p>
          <a:p>
            <a:pPr marL="1666875" marR="0" lvl="0" indent="-5143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s-BO"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Existe una unidad de Gestión de Desastres (o de título equivalente) en varios ministerios sectoriales y cada uno se reporta a la Oficina del Primer Ministro.</a:t>
            </a:r>
            <a:endParaRPr kumimoji="0" lang="pt-BR"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p:txBody>
      </p:sp>
      <p:sp>
        <p:nvSpPr>
          <p:cNvPr id="4" name="Title 3">
            <a:extLst>
              <a:ext uri="{FF2B5EF4-FFF2-40B4-BE49-F238E27FC236}">
                <a16:creationId xmlns:a16="http://schemas.microsoft.com/office/drawing/2014/main" id="{9A1E1A30-84A4-4255-8192-67C755499410}"/>
              </a:ext>
            </a:extLst>
          </p:cNvPr>
          <p:cNvSpPr txBox="1">
            <a:spLocks/>
          </p:cNvSpPr>
          <p:nvPr/>
        </p:nvSpPr>
        <p:spPr>
          <a:xfrm>
            <a:off x="1008062" y="331788"/>
            <a:ext cx="11164888" cy="804862"/>
          </a:xfrm>
          <a:prstGeom prst="rect">
            <a:avLst/>
          </a:prstGeom>
        </p:spPr>
        <p:txBody>
          <a:bodyPr/>
          <a:lst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a:lstStyle>
          <a:p>
            <a:pPr algn="ctr"/>
            <a:r>
              <a:rPr lang="en-US" altLang="es-BO" sz="3600" b="1" dirty="0">
                <a:solidFill>
                  <a:srgbClr val="008080"/>
                </a:solidFill>
                <a:latin typeface="Arial" panose="020B0604020202020204" pitchFamily="34" charset="0"/>
                <a:cs typeface="Arial" panose="020B0604020202020204" pitchFamily="34" charset="0"/>
              </a:rPr>
              <a:t>Los </a:t>
            </a:r>
            <a:r>
              <a:rPr lang="en-US" altLang="es-BO" sz="3600" b="1" dirty="0" err="1">
                <a:solidFill>
                  <a:srgbClr val="008080"/>
                </a:solidFill>
                <a:latin typeface="Arial" panose="020B0604020202020204" pitchFamily="34" charset="0"/>
                <a:cs typeface="Arial" panose="020B0604020202020204" pitchFamily="34" charset="0"/>
              </a:rPr>
              <a:t>Gobiernos</a:t>
            </a:r>
            <a:r>
              <a:rPr lang="en-US" altLang="es-BO" sz="3600" b="1" dirty="0">
                <a:solidFill>
                  <a:srgbClr val="008080"/>
                </a:solidFill>
                <a:latin typeface="Arial" panose="020B0604020202020204" pitchFamily="34" charset="0"/>
                <a:cs typeface="Arial" panose="020B0604020202020204" pitchFamily="34" charset="0"/>
              </a:rPr>
              <a:t> </a:t>
            </a:r>
            <a:r>
              <a:rPr lang="en-US" altLang="es-BO" sz="3600" b="1" dirty="0" err="1">
                <a:solidFill>
                  <a:srgbClr val="008080"/>
                </a:solidFill>
                <a:latin typeface="Arial" panose="020B0604020202020204" pitchFamily="34" charset="0"/>
                <a:cs typeface="Arial" panose="020B0604020202020204" pitchFamily="34" charset="0"/>
              </a:rPr>
              <a:t>Nacionales</a:t>
            </a:r>
            <a:r>
              <a:rPr lang="en-US" altLang="es-BO" sz="3600" b="1" dirty="0">
                <a:solidFill>
                  <a:srgbClr val="008080"/>
                </a:solidFill>
                <a:latin typeface="Arial" panose="020B0604020202020204" pitchFamily="34" charset="0"/>
                <a:cs typeface="Arial" panose="020B0604020202020204" pitchFamily="34" charset="0"/>
              </a:rPr>
              <a:t> y la Gestion de </a:t>
            </a:r>
            <a:r>
              <a:rPr lang="en-US" altLang="es-BO" sz="3600" b="1" dirty="0" err="1">
                <a:solidFill>
                  <a:srgbClr val="008080"/>
                </a:solidFill>
                <a:latin typeface="Arial" panose="020B0604020202020204" pitchFamily="34" charset="0"/>
                <a:cs typeface="Arial" panose="020B0604020202020204" pitchFamily="34" charset="0"/>
              </a:rPr>
              <a:t>Desastres</a:t>
            </a:r>
            <a:r>
              <a:rPr lang="en-US" altLang="es-BO" sz="3600" b="1" dirty="0">
                <a:solidFill>
                  <a:srgbClr val="008080"/>
                </a:solidFill>
                <a:latin typeface="Arial" panose="020B0604020202020204" pitchFamily="34" charset="0"/>
                <a:cs typeface="Arial" panose="020B0604020202020204" pitchFamily="34" charset="0"/>
              </a:rPr>
              <a:t> (NDMA)</a:t>
            </a:r>
          </a:p>
        </p:txBody>
      </p:sp>
      <p:pic>
        <p:nvPicPr>
          <p:cNvPr id="1026" name="Picture 2" descr="Defensa Civil-VIDECI (@VideciSinager) / Twitter">
            <a:extLst>
              <a:ext uri="{FF2B5EF4-FFF2-40B4-BE49-F238E27FC236}">
                <a16:creationId xmlns:a16="http://schemas.microsoft.com/office/drawing/2014/main" id="{4858749C-A384-4AC0-99B2-854388F9EF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50" y="152400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5418D22-945E-4ED9-8471-706E43FAC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6032" y="1524001"/>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efensa Civil de la República Dominicana - Organizaciones - Portal de Datos  Abiertos de la RD">
            <a:extLst>
              <a:ext uri="{FF2B5EF4-FFF2-40B4-BE49-F238E27FC236}">
                <a16:creationId xmlns:a16="http://schemas.microsoft.com/office/drawing/2014/main" id="{5B0AA5AE-CC9B-49AD-B767-83A24DF272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1" y="357718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NDECI (@indeciperu) / Twitter">
            <a:extLst>
              <a:ext uri="{FF2B5EF4-FFF2-40B4-BE49-F238E27FC236}">
                <a16:creationId xmlns:a16="http://schemas.microsoft.com/office/drawing/2014/main" id="{E67E8F9D-81BB-4F82-ABB5-18231075C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1263" y="3577180"/>
            <a:ext cx="1921669" cy="1921669"/>
          </a:xfrm>
          <a:prstGeom prst="rect">
            <a:avLst/>
          </a:prstGeom>
          <a:solidFill>
            <a:schemeClr val="bg1"/>
          </a:solidFill>
        </p:spPr>
      </p:pic>
      <p:pic>
        <p:nvPicPr>
          <p:cNvPr id="1034" name="Picture 10" descr="Asimismo, la Oficina Nacional de Emergencia, Onemi, mantiene la Alerta Roja  para la comuna de Cañete. – LAJATV CANAL5">
            <a:extLst>
              <a:ext uri="{FF2B5EF4-FFF2-40B4-BE49-F238E27FC236}">
                <a16:creationId xmlns:a16="http://schemas.microsoft.com/office/drawing/2014/main" id="{C7B0FD3F-AF6C-4223-ADD9-7F5644EB8D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9818" y="8249147"/>
            <a:ext cx="3381375" cy="13525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A88C854-55AC-47A2-AC5A-40339E2214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451" y="5498850"/>
            <a:ext cx="18669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 e c r e t a r í a d e P r o v i n c i a s M i n i s t e r i o d e l I n t  e r i o r">
            <a:extLst>
              <a:ext uri="{FF2B5EF4-FFF2-40B4-BE49-F238E27FC236}">
                <a16:creationId xmlns:a16="http://schemas.microsoft.com/office/drawing/2014/main" id="{BCC6B5B2-1B7F-42F7-872F-152319C00E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1263" y="5558176"/>
            <a:ext cx="1908947" cy="18669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Logo de Ruanda ilustración del vector. Ilustración de bandera - 167416375">
            <a:extLst>
              <a:ext uri="{FF2B5EF4-FFF2-40B4-BE49-F238E27FC236}">
                <a16:creationId xmlns:a16="http://schemas.microsoft.com/office/drawing/2014/main" id="{4452ED02-88BD-435B-88F1-A2301ADA7F9D}"/>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8281193" y="7660795"/>
            <a:ext cx="1891507" cy="194090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nundaciones">
            <a:extLst>
              <a:ext uri="{FF2B5EF4-FFF2-40B4-BE49-F238E27FC236}">
                <a16:creationId xmlns:a16="http://schemas.microsoft.com/office/drawing/2014/main" id="{A42181D2-CCCD-4567-81C5-DA5D1EE071ED}"/>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10252052" y="7660794"/>
            <a:ext cx="1924974" cy="1889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2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43000" y="304283"/>
            <a:ext cx="11865259" cy="1200329"/>
          </a:xfrm>
          <a:prstGeom prst="rect">
            <a:avLst/>
          </a:prstGeom>
        </p:spPr>
        <p:txBody>
          <a:bodyPr wrap="square">
            <a:spAutoFit/>
          </a:bodyPr>
          <a:lstStyle/>
          <a:p>
            <a:r>
              <a:rPr lang="es-ES" sz="3600" b="1" dirty="0">
                <a:solidFill>
                  <a:srgbClr val="008080"/>
                </a:solidFill>
                <a:latin typeface="Arial" panose="020B0604020202020204" pitchFamily="34" charset="0"/>
                <a:cs typeface="Arial" panose="020B0604020202020204" pitchFamily="34" charset="0"/>
              </a:rPr>
              <a:t>5. EL SUEÑO: LOS ODS PARA TRANSFORMAR NUESTRO MUNDO</a:t>
            </a:r>
            <a:endParaRPr lang="es-BO" sz="3600" b="1" dirty="0">
              <a:solidFill>
                <a:srgbClr val="008080"/>
              </a:solidFill>
              <a:latin typeface="Arial" panose="020B0604020202020204" pitchFamily="34" charset="0"/>
              <a:cs typeface="Arial" panose="020B0604020202020204" pitchFamily="34" charset="0"/>
            </a:endParaRPr>
          </a:p>
        </p:txBody>
      </p:sp>
      <p:pic>
        <p:nvPicPr>
          <p:cNvPr id="3" name="Picture 2" descr="Objetivos de Desarrollo Sostenible (ODS) | Static Page | Comisión Económica  para América Latina y el Cari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5892" y="1623959"/>
            <a:ext cx="11460981" cy="747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Llamada rectangular redondeada"/>
          <p:cNvSpPr/>
          <p:nvPr/>
        </p:nvSpPr>
        <p:spPr>
          <a:xfrm>
            <a:off x="652626" y="4674263"/>
            <a:ext cx="4148291" cy="2926080"/>
          </a:xfrm>
          <a:prstGeom prst="wedgeRoundRectCallout">
            <a:avLst>
              <a:gd name="adj1" fmla="val 54011"/>
              <a:gd name="adj2" fmla="val 81233"/>
              <a:gd name="adj3" fmla="val 16667"/>
            </a:avLst>
          </a:prstGeom>
          <a:solidFill>
            <a:srgbClr val="006666"/>
          </a:solidFill>
        </p:spPr>
        <p:style>
          <a:lnRef idx="2">
            <a:schemeClr val="accent1">
              <a:shade val="50000"/>
            </a:schemeClr>
          </a:lnRef>
          <a:fillRef idx="1">
            <a:schemeClr val="accent1"/>
          </a:fillRef>
          <a:effectRef idx="0">
            <a:schemeClr val="accent1"/>
          </a:effectRef>
          <a:fontRef idx="minor">
            <a:schemeClr val="lt1"/>
          </a:fontRef>
        </p:style>
        <p:txBody>
          <a:bodyPr lIns="130034" tIns="65018" rIns="130034" bIns="65018" anchor="ctr"/>
          <a:lstStyle/>
          <a:p>
            <a:pPr algn="ctr" fontAlgn="base">
              <a:spcBef>
                <a:spcPct val="0"/>
              </a:spcBef>
              <a:spcAft>
                <a:spcPct val="0"/>
              </a:spcAft>
              <a:defRPr/>
            </a:pPr>
            <a:r>
              <a:rPr lang="en-US" sz="2844" b="1" dirty="0">
                <a:solidFill>
                  <a:prstClr val="white"/>
                </a:solidFill>
                <a:latin typeface="Arial" panose="020B0604020202020204" pitchFamily="34" charset="0"/>
                <a:cs typeface="Arial" panose="020B0604020202020204" pitchFamily="34" charset="0"/>
              </a:rPr>
              <a:t>Para combatir efectos del CC:</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Reducción,</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Adaptación,</a:t>
            </a:r>
          </a:p>
          <a:p>
            <a:pPr marL="487623" indent="-487623" fontAlgn="base">
              <a:spcBef>
                <a:spcPct val="0"/>
              </a:spcBef>
              <a:spcAft>
                <a:spcPct val="0"/>
              </a:spcAft>
              <a:buFont typeface="Arial" panose="020B0604020202020204" pitchFamily="34" charset="0"/>
              <a:buChar char="•"/>
              <a:defRPr/>
            </a:pPr>
            <a:r>
              <a:rPr lang="en-US" sz="2844" b="1" dirty="0">
                <a:solidFill>
                  <a:prstClr val="white"/>
                </a:solidFill>
                <a:latin typeface="Arial" panose="020B0604020202020204" pitchFamily="34" charset="0"/>
                <a:cs typeface="Arial" panose="020B0604020202020204" pitchFamily="34" charset="0"/>
              </a:rPr>
              <a:t>Alerta temprana</a:t>
            </a:r>
            <a:endParaRPr lang="es-BO" sz="2844"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4581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65" y="1314027"/>
            <a:ext cx="17339733" cy="0"/>
          </a:xfrm>
          <a:prstGeom prst="line">
            <a:avLst/>
          </a:prstGeom>
          <a:ln>
            <a:solidFill>
              <a:srgbClr val="1F497D"/>
            </a:solidFill>
          </a:ln>
        </p:spPr>
        <p:style>
          <a:lnRef idx="1">
            <a:schemeClr val="accent1"/>
          </a:lnRef>
          <a:fillRef idx="0">
            <a:schemeClr val="accent1"/>
          </a:fillRef>
          <a:effectRef idx="0">
            <a:schemeClr val="accent1"/>
          </a:effectRef>
          <a:fontRef idx="minor">
            <a:schemeClr val="tx1"/>
          </a:fontRef>
        </p:style>
      </p:cxnSp>
      <p:sp>
        <p:nvSpPr>
          <p:cNvPr id="31747" name="Title 1"/>
          <p:cNvSpPr txBox="1">
            <a:spLocks/>
          </p:cNvSpPr>
          <p:nvPr/>
        </p:nvSpPr>
        <p:spPr bwMode="auto">
          <a:xfrm>
            <a:off x="502997" y="164818"/>
            <a:ext cx="16174721" cy="977519"/>
          </a:xfrm>
          <a:prstGeom prst="rect">
            <a:avLst/>
          </a:prstGeom>
          <a:solidFill>
            <a:schemeClr val="bg1"/>
          </a:solidFill>
          <a:ln>
            <a:noFill/>
          </a:ln>
        </p:spPr>
        <p:txBody>
          <a:bodyPr lIns="124086" tIns="62044" rIns="124086" bIns="62044"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lnSpc>
                <a:spcPct val="90000"/>
              </a:lnSpc>
              <a:spcBef>
                <a:spcPct val="0"/>
              </a:spcBef>
              <a:spcAft>
                <a:spcPct val="0"/>
              </a:spcAft>
              <a:buNone/>
            </a:pPr>
            <a:r>
              <a:rPr lang="en-GB" altLang="es-BO" sz="3600" b="1" kern="1200" dirty="0">
                <a:solidFill>
                  <a:srgbClr val="008080"/>
                </a:solidFill>
                <a:latin typeface="Arial" pitchFamily="34" charset="0"/>
                <a:ea typeface="+mn-ea"/>
                <a:cs typeface="Arial" pitchFamily="34" charset="0"/>
              </a:rPr>
              <a:t>El Marco de Sendai para la </a:t>
            </a:r>
            <a:r>
              <a:rPr lang="en-GB" altLang="es-BO" sz="3600" b="1" kern="1200" dirty="0" err="1">
                <a:solidFill>
                  <a:srgbClr val="008080"/>
                </a:solidFill>
                <a:latin typeface="Arial" pitchFamily="34" charset="0"/>
                <a:ea typeface="+mn-ea"/>
                <a:cs typeface="Arial" pitchFamily="34" charset="0"/>
              </a:rPr>
              <a:t>Reducción</a:t>
            </a:r>
            <a:r>
              <a:rPr lang="en-GB" altLang="es-BO" sz="3600" b="1" kern="1200" dirty="0">
                <a:solidFill>
                  <a:srgbClr val="008080"/>
                </a:solidFill>
                <a:latin typeface="Arial" pitchFamily="34" charset="0"/>
                <a:ea typeface="+mn-ea"/>
                <a:cs typeface="Arial" pitchFamily="34" charset="0"/>
              </a:rPr>
              <a:t> del </a:t>
            </a:r>
            <a:r>
              <a:rPr lang="en-GB" altLang="es-BO" sz="3600" b="1" kern="1200" dirty="0" err="1">
                <a:solidFill>
                  <a:srgbClr val="008080"/>
                </a:solidFill>
                <a:latin typeface="Arial" pitchFamily="34" charset="0"/>
                <a:ea typeface="+mn-ea"/>
                <a:cs typeface="Arial" pitchFamily="34" charset="0"/>
              </a:rPr>
              <a:t>Riesgo</a:t>
            </a:r>
            <a:r>
              <a:rPr lang="en-GB" altLang="es-BO" sz="3600" b="1" kern="1200" dirty="0">
                <a:solidFill>
                  <a:srgbClr val="008080"/>
                </a:solidFill>
                <a:latin typeface="Arial" pitchFamily="34" charset="0"/>
                <a:ea typeface="+mn-ea"/>
                <a:cs typeface="Arial" pitchFamily="34" charset="0"/>
              </a:rPr>
              <a:t> de </a:t>
            </a:r>
            <a:r>
              <a:rPr lang="en-GB" altLang="es-BO" sz="3600" b="1" kern="1200" dirty="0" err="1">
                <a:solidFill>
                  <a:srgbClr val="008080"/>
                </a:solidFill>
                <a:latin typeface="Arial" pitchFamily="34" charset="0"/>
                <a:ea typeface="+mn-ea"/>
                <a:cs typeface="Arial" pitchFamily="34" charset="0"/>
              </a:rPr>
              <a:t>Desastres</a:t>
            </a:r>
            <a:r>
              <a:rPr lang="en-GB" altLang="es-BO" sz="3600" b="1" kern="1200" dirty="0">
                <a:solidFill>
                  <a:srgbClr val="008080"/>
                </a:solidFill>
                <a:latin typeface="Arial" pitchFamily="34" charset="0"/>
                <a:ea typeface="+mn-ea"/>
                <a:cs typeface="Arial" pitchFamily="34" charset="0"/>
              </a:rPr>
              <a:t> </a:t>
            </a:r>
          </a:p>
        </p:txBody>
      </p:sp>
      <p:sp>
        <p:nvSpPr>
          <p:cNvPr id="10" name="TextBox 9"/>
          <p:cNvSpPr txBox="1"/>
          <p:nvPr/>
        </p:nvSpPr>
        <p:spPr>
          <a:xfrm>
            <a:off x="749848" y="8870810"/>
            <a:ext cx="8365818" cy="344142"/>
          </a:xfrm>
          <a:prstGeom prst="rect">
            <a:avLst/>
          </a:prstGeom>
          <a:solidFill>
            <a:schemeClr val="bg1">
              <a:lumMod val="95000"/>
            </a:schemeClr>
          </a:solidFill>
        </p:spPr>
        <p:txBody>
          <a:bodyPr lIns="124086" tIns="62044" rIns="124086" bIns="62044">
            <a:spAutoFit/>
          </a:bodyPr>
          <a:lstStyle/>
          <a:p>
            <a:pPr algn="l" defTabSz="1300460" fontAlgn="base" hangingPunct="1">
              <a:spcBef>
                <a:spcPct val="0"/>
              </a:spcBef>
              <a:spcAft>
                <a:spcPct val="0"/>
              </a:spcAft>
              <a:defRPr/>
            </a:pPr>
            <a:r>
              <a:rPr lang="en-GB" sz="1422" kern="1200" dirty="0">
                <a:solidFill>
                  <a:prstClr val="white"/>
                </a:solidFill>
                <a:latin typeface="GillSans"/>
                <a:ea typeface="+mn-ea"/>
                <a:cs typeface="Arial" pitchFamily="34" charset="0"/>
              </a:rPr>
              <a:t>Source: UNISDR Global Assessment Report 2015 (GAR15)</a:t>
            </a:r>
          </a:p>
        </p:txBody>
      </p:sp>
      <p:sp>
        <p:nvSpPr>
          <p:cNvPr id="31749" name="Rectangle 32"/>
          <p:cNvSpPr>
            <a:spLocks noChangeArrowheads="1"/>
          </p:cNvSpPr>
          <p:nvPr/>
        </p:nvSpPr>
        <p:spPr bwMode="auto">
          <a:xfrm>
            <a:off x="600004" y="1320749"/>
            <a:ext cx="2707999" cy="86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086" tIns="62044" rIns="124086" bIns="62044"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de-CH" altLang="es-BO" sz="4835" b="1" kern="1200">
                <a:solidFill>
                  <a:srgbClr val="008080"/>
                </a:solidFill>
                <a:latin typeface="Arial Narrow" pitchFamily="34" charset="0"/>
                <a:ea typeface="+mn-ea"/>
                <a:cs typeface="Arial" pitchFamily="34" charset="0"/>
              </a:rPr>
              <a:t>1 Objetivo</a:t>
            </a:r>
          </a:p>
        </p:txBody>
      </p:sp>
      <p:sp>
        <p:nvSpPr>
          <p:cNvPr id="31750" name="Rectangle 33"/>
          <p:cNvSpPr>
            <a:spLocks noChangeArrowheads="1"/>
          </p:cNvSpPr>
          <p:nvPr/>
        </p:nvSpPr>
        <p:spPr bwMode="auto">
          <a:xfrm>
            <a:off x="584279" y="2232949"/>
            <a:ext cx="16093440" cy="3014552"/>
          </a:xfrm>
          <a:prstGeom prst="rect">
            <a:avLst/>
          </a:prstGeom>
          <a:solidFill>
            <a:srgbClr val="2E6CB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4086" tIns="62044" rIns="124086" bIns="62044">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es-CR" altLang="en-US" sz="3129" kern="1200" dirty="0">
                <a:solidFill>
                  <a:srgbClr val="FFFFFF"/>
                </a:solidFill>
                <a:latin typeface="Arial" pitchFamily="34" charset="0"/>
                <a:ea typeface="+mn-ea"/>
                <a:cs typeface="Arial" pitchFamily="34" charset="0"/>
              </a:rPr>
              <a:t>“</a:t>
            </a:r>
            <a:r>
              <a:rPr lang="es-ES" altLang="es-PA" sz="3129" kern="1200" dirty="0">
                <a:solidFill>
                  <a:srgbClr val="FFFFFF"/>
                </a:solidFill>
                <a:latin typeface="Arial" pitchFamily="34" charset="0"/>
                <a:ea typeface="+mn-ea"/>
                <a:cs typeface="Arial" pitchFamily="34" charset="0"/>
              </a:rPr>
              <a:t>La prevención de la aparición de nuevos riesgos de desastres  y la reducción del existente mediante la aplicación de medidas integrales e inclusivas de índole económica, estructural, jurídica, social, sanitaria, cultural, educativa, ambiental, tecnológica, política e institucional que prevengan y reduzcan la exposición a las amenazas y la vulnerabilidad ante los desastres, aumenten la preparación para la respuesta y la recuperación, y, de ese modo, fortalezcan la resiliencia</a:t>
            </a:r>
            <a:r>
              <a:rPr lang="es-CR" altLang="en-US" sz="3129" kern="1200" dirty="0">
                <a:solidFill>
                  <a:srgbClr val="FFFFFF"/>
                </a:solidFill>
                <a:latin typeface="Arial" pitchFamily="34" charset="0"/>
                <a:ea typeface="+mn-ea"/>
                <a:cs typeface="Arial" pitchFamily="34" charset="0"/>
              </a:rPr>
              <a:t>”</a:t>
            </a:r>
            <a:r>
              <a:rPr lang="es-CR" altLang="es-PA" sz="3129" kern="1200" dirty="0">
                <a:solidFill>
                  <a:srgbClr val="FFFFFF"/>
                </a:solidFill>
                <a:latin typeface="Arial" pitchFamily="34" charset="0"/>
                <a:ea typeface="+mn-ea"/>
                <a:cs typeface="Arial" pitchFamily="34" charset="0"/>
              </a:rPr>
              <a:t> (párrafo 15)</a:t>
            </a:r>
          </a:p>
        </p:txBody>
      </p:sp>
      <p:sp>
        <p:nvSpPr>
          <p:cNvPr id="35" name="Rectangle 34"/>
          <p:cNvSpPr/>
          <p:nvPr/>
        </p:nvSpPr>
        <p:spPr>
          <a:xfrm>
            <a:off x="632444" y="6653682"/>
            <a:ext cx="7164682" cy="1049866"/>
          </a:xfrm>
          <a:prstGeom prst="rect">
            <a:avLst/>
          </a:prstGeom>
          <a:solidFill>
            <a:srgbClr val="C00A26"/>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ES_tradnl" altLang="es-PA" sz="2844" kern="1200" dirty="0">
                <a:solidFill>
                  <a:srgbClr val="FFFFFF"/>
                </a:solidFill>
                <a:latin typeface="Arial" panose="020B0604020202020204" pitchFamily="34" charset="0"/>
                <a:cs typeface="Arial" panose="020B0604020202020204" pitchFamily="34" charset="0"/>
              </a:rPr>
              <a:t> 1) </a:t>
            </a:r>
            <a:r>
              <a:rPr lang="es-CR" altLang="es-PA" sz="2844" b="1" kern="1200" dirty="0">
                <a:solidFill>
                  <a:prstClr val="white"/>
                </a:solidFill>
                <a:latin typeface="Arial" panose="020B0604020202020204" pitchFamily="34" charset="0"/>
                <a:cs typeface="Arial" panose="020B0604020202020204" pitchFamily="34" charset="0"/>
              </a:rPr>
              <a:t>Comprender el riesgo de desastres</a:t>
            </a:r>
            <a:endParaRPr lang="en-GB" sz="2844" b="1" kern="1200" dirty="0">
              <a:solidFill>
                <a:prstClr val="white"/>
              </a:solidFill>
              <a:latin typeface="Arial" panose="020B0604020202020204" pitchFamily="34" charset="0"/>
              <a:cs typeface="Arial" panose="020B0604020202020204" pitchFamily="34" charset="0"/>
            </a:endParaRPr>
          </a:p>
        </p:txBody>
      </p:sp>
      <p:sp>
        <p:nvSpPr>
          <p:cNvPr id="36" name="Rectangle 35"/>
          <p:cNvSpPr/>
          <p:nvPr/>
        </p:nvSpPr>
        <p:spPr>
          <a:xfrm>
            <a:off x="8733358" y="6310500"/>
            <a:ext cx="8046719" cy="1393048"/>
          </a:xfrm>
          <a:prstGeom prst="rect">
            <a:avLst/>
          </a:prstGeom>
          <a:solidFill>
            <a:srgbClr val="A7358C"/>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PA" sz="2844" b="1" kern="1200" dirty="0">
                <a:solidFill>
                  <a:srgbClr val="FFFFFF"/>
                </a:solidFill>
                <a:latin typeface="Arial" panose="020B0604020202020204" pitchFamily="34" charset="0"/>
                <a:cs typeface="Arial" panose="020B0604020202020204" pitchFamily="34" charset="0"/>
              </a:rPr>
              <a:t>2) Fortalecer la gobernanza  del riesgo de  desastres para gestionar dicho riesgo</a:t>
            </a:r>
            <a:endParaRPr lang="en-GB" sz="2844" b="1" kern="1200" dirty="0">
              <a:solidFill>
                <a:srgbClr val="FFFFFF"/>
              </a:solidFill>
              <a:latin typeface="Arial" panose="020B0604020202020204" pitchFamily="34" charset="0"/>
              <a:cs typeface="Arial" panose="020B0604020202020204" pitchFamily="34" charset="0"/>
            </a:endParaRPr>
          </a:p>
        </p:txBody>
      </p:sp>
      <p:sp>
        <p:nvSpPr>
          <p:cNvPr id="37" name="Rectangle 36"/>
          <p:cNvSpPr/>
          <p:nvPr/>
        </p:nvSpPr>
        <p:spPr>
          <a:xfrm>
            <a:off x="632444" y="7852551"/>
            <a:ext cx="7164682" cy="1049867"/>
          </a:xfrm>
          <a:prstGeom prst="rect">
            <a:avLst/>
          </a:prstGeom>
          <a:solidFill>
            <a:srgbClr val="EC6825"/>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CR" altLang="es-PA" sz="2844" b="1" kern="1200" dirty="0">
                <a:solidFill>
                  <a:srgbClr val="FFFFFF"/>
                </a:solidFill>
                <a:latin typeface="Arial" panose="020B0604020202020204" pitchFamily="34" charset="0"/>
                <a:cs typeface="Arial" panose="020B0604020202020204" pitchFamily="34" charset="0"/>
              </a:rPr>
              <a:t>3) Invertir en la RRD para la resiliencia</a:t>
            </a:r>
            <a:endParaRPr lang="en-GB" sz="2844" b="1" kern="1200" dirty="0">
              <a:solidFill>
                <a:prstClr val="white"/>
              </a:solidFill>
              <a:latin typeface="Arial" panose="020B0604020202020204" pitchFamily="34" charset="0"/>
              <a:cs typeface="Arial" panose="020B0604020202020204" pitchFamily="34" charset="0"/>
            </a:endParaRPr>
          </a:p>
        </p:txBody>
      </p:sp>
      <p:sp>
        <p:nvSpPr>
          <p:cNvPr id="38" name="Rectangle 37"/>
          <p:cNvSpPr/>
          <p:nvPr/>
        </p:nvSpPr>
        <p:spPr>
          <a:xfrm>
            <a:off x="8769483" y="7805138"/>
            <a:ext cx="8010594" cy="1201138"/>
          </a:xfrm>
          <a:prstGeom prst="rect">
            <a:avLst/>
          </a:prstGeom>
          <a:solidFill>
            <a:srgbClr val="00ACA8"/>
          </a:solidFill>
          <a:ln>
            <a:noFill/>
          </a:ln>
        </p:spPr>
        <p:style>
          <a:lnRef idx="2">
            <a:schemeClr val="accent1">
              <a:shade val="50000"/>
            </a:schemeClr>
          </a:lnRef>
          <a:fillRef idx="1">
            <a:schemeClr val="accent1"/>
          </a:fillRef>
          <a:effectRef idx="0">
            <a:schemeClr val="accent1"/>
          </a:effectRef>
          <a:fontRef idx="minor">
            <a:schemeClr val="lt1"/>
          </a:fontRef>
        </p:style>
        <p:txBody>
          <a:bodyPr lIns="124086" tIns="62044" rIns="124086" bIns="62044" anchor="ctr"/>
          <a:lstStyle/>
          <a:p>
            <a:pPr defTabSz="1300460" fontAlgn="base" hangingPunct="1">
              <a:spcBef>
                <a:spcPct val="0"/>
              </a:spcBef>
              <a:spcAft>
                <a:spcPct val="0"/>
              </a:spcAft>
              <a:defRPr/>
            </a:pPr>
            <a:r>
              <a:rPr lang="es-CR" altLang="es-PA" sz="2560" b="1" kern="1200" dirty="0">
                <a:solidFill>
                  <a:srgbClr val="FFFFFF"/>
                </a:solidFill>
                <a:latin typeface="Arial" panose="020B0604020202020204" pitchFamily="34" charset="0"/>
                <a:cs typeface="Arial" panose="020B0604020202020204" pitchFamily="34" charset="0"/>
              </a:rPr>
              <a:t>4) Aumentar la preparación para desastres a fin de dar una respuesta eficaz, y </a:t>
            </a:r>
            <a:r>
              <a:rPr lang="es-CR" altLang="en-US" sz="2560" b="1" kern="1200" dirty="0">
                <a:solidFill>
                  <a:srgbClr val="FFFFFF"/>
                </a:solidFill>
                <a:latin typeface="Arial" panose="020B0604020202020204" pitchFamily="34" charset="0"/>
                <a:cs typeface="Arial" panose="020B0604020202020204" pitchFamily="34" charset="0"/>
              </a:rPr>
              <a:t>“</a:t>
            </a:r>
            <a:r>
              <a:rPr lang="es-CR" altLang="es-PA" sz="2560" b="1" kern="1200" dirty="0">
                <a:solidFill>
                  <a:srgbClr val="FFFFFF"/>
                </a:solidFill>
                <a:latin typeface="Arial" panose="020B0604020202020204" pitchFamily="34" charset="0"/>
                <a:cs typeface="Arial" panose="020B0604020202020204" pitchFamily="34" charset="0"/>
              </a:rPr>
              <a:t>reconstruir  mejor</a:t>
            </a:r>
            <a:r>
              <a:rPr lang="es-CR" altLang="en-US" sz="2560" b="1" kern="1200" dirty="0">
                <a:solidFill>
                  <a:srgbClr val="FFFFFF"/>
                </a:solidFill>
                <a:latin typeface="Arial" panose="020B0604020202020204" pitchFamily="34" charset="0"/>
                <a:cs typeface="Arial" panose="020B0604020202020204" pitchFamily="34" charset="0"/>
              </a:rPr>
              <a:t>”</a:t>
            </a:r>
            <a:endParaRPr lang="en-GB" sz="2560" b="1" kern="1200" dirty="0">
              <a:solidFill>
                <a:prstClr val="white"/>
              </a:solidFill>
              <a:latin typeface="Arial" panose="020B0604020202020204" pitchFamily="34" charset="0"/>
              <a:cs typeface="Arial" panose="020B0604020202020204" pitchFamily="34" charset="0"/>
            </a:endParaRPr>
          </a:p>
        </p:txBody>
      </p:sp>
      <p:sp>
        <p:nvSpPr>
          <p:cNvPr id="31755" name="TextBox 38"/>
          <p:cNvSpPr txBox="1">
            <a:spLocks noChangeArrowheads="1"/>
          </p:cNvSpPr>
          <p:nvPr/>
        </p:nvSpPr>
        <p:spPr bwMode="auto">
          <a:xfrm>
            <a:off x="174869" y="5439087"/>
            <a:ext cx="4900882" cy="73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086" tIns="62044" rIns="124086" bIns="62044"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1300460" eaLnBrk="1" fontAlgn="base" hangingPunct="1">
              <a:spcBef>
                <a:spcPct val="0"/>
              </a:spcBef>
              <a:spcAft>
                <a:spcPct val="0"/>
              </a:spcAft>
              <a:buNone/>
            </a:pPr>
            <a:r>
              <a:rPr lang="en-GB" altLang="es-BO" sz="3982" b="1" kern="1200">
                <a:solidFill>
                  <a:srgbClr val="008080"/>
                </a:solidFill>
                <a:latin typeface="Arial Narrow" pitchFamily="34" charset="0"/>
                <a:ea typeface="+mn-ea"/>
                <a:cs typeface="Arial" pitchFamily="34" charset="0"/>
              </a:rPr>
              <a:t>4 PRIORIDADES</a:t>
            </a:r>
          </a:p>
        </p:txBody>
      </p:sp>
      <p:cxnSp>
        <p:nvCxnSpPr>
          <p:cNvPr id="41" name="Straight Connector 40"/>
          <p:cNvCxnSpPr/>
          <p:nvPr/>
        </p:nvCxnSpPr>
        <p:spPr>
          <a:xfrm flipV="1">
            <a:off x="683620" y="2018453"/>
            <a:ext cx="1081023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74590" y="6220178"/>
            <a:ext cx="108192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758" name="1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fld id="{4F4A0BA9-5E7E-4BC6-A6CE-B35795C0CB43}" type="datetime1">
              <a:rPr lang="es-BO" altLang="es-BO" sz="1707" kern="1200" smtClean="0">
                <a:solidFill>
                  <a:srgbClr val="898989"/>
                </a:solidFill>
                <a:latin typeface="Arial" pitchFamily="34" charset="0"/>
                <a:ea typeface="+mn-ea"/>
                <a:cs typeface="+mn-cs"/>
              </a:rPr>
              <a:t>16/1/2022</a:t>
            </a:fld>
            <a:endParaRPr lang="en-US" altLang="es-BO" sz="1707" kern="1200">
              <a:solidFill>
                <a:srgbClr val="898989"/>
              </a:solidFill>
              <a:latin typeface="Arial" pitchFamily="34" charset="0"/>
              <a:ea typeface="+mn-ea"/>
              <a:cs typeface="+mn-cs"/>
            </a:endParaRPr>
          </a:p>
        </p:txBody>
      </p:sp>
      <p:sp>
        <p:nvSpPr>
          <p:cNvPr id="31759" name="2 Marcador de pie de página"/>
          <p:cNvSpPr>
            <a:spLocks noGrp="1"/>
          </p:cNvSpPr>
          <p:nvPr>
            <p:ph type="ftr" sz="quarter" idx="11"/>
          </p:nvPr>
        </p:nvSpPr>
        <p:spPr bwMode="auto">
          <a:xfrm>
            <a:off x="5057687" y="8972420"/>
            <a:ext cx="6357902" cy="5192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r>
              <a:rPr lang="es-BO" altLang="es-BO" sz="1707" kern="1200">
                <a:solidFill>
                  <a:srgbClr val="898989"/>
                </a:solidFill>
                <a:latin typeface="Arial" pitchFamily="34" charset="0"/>
                <a:ea typeface="+mn-ea"/>
                <a:cs typeface="+mn-cs"/>
              </a:rPr>
              <a:t>Modulo de capacitacion Esfera ' NDMA</a:t>
            </a:r>
            <a:endParaRPr lang="en-US" altLang="es-BO" sz="1707" kern="1200">
              <a:solidFill>
                <a:srgbClr val="898989"/>
              </a:solidFill>
              <a:latin typeface="Arial" pitchFamily="34" charset="0"/>
              <a:ea typeface="+mn-ea"/>
              <a:cs typeface="+mn-cs"/>
            </a:endParaRPr>
          </a:p>
        </p:txBody>
      </p:sp>
      <p:sp>
        <p:nvSpPr>
          <p:cNvPr id="31760" name="3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defTabSz="1300460" eaLnBrk="1" hangingPunct="1">
              <a:spcBef>
                <a:spcPct val="0"/>
              </a:spcBef>
              <a:buNone/>
            </a:pPr>
            <a:fld id="{5ECBD23A-A3AB-470E-92CE-EE532A6FFFB2}" type="slidenum">
              <a:rPr lang="en-US" altLang="es-BO" sz="1707" kern="1200">
                <a:solidFill>
                  <a:srgbClr val="898989"/>
                </a:solidFill>
                <a:latin typeface="Arial" pitchFamily="34" charset="0"/>
                <a:ea typeface="+mn-ea"/>
                <a:cs typeface="+mn-cs"/>
              </a:rPr>
              <a:pPr defTabSz="1300460" eaLnBrk="1" hangingPunct="1">
                <a:spcBef>
                  <a:spcPct val="0"/>
                </a:spcBef>
                <a:buNone/>
              </a:pPr>
              <a:t>6</a:t>
            </a:fld>
            <a:endParaRPr lang="en-US" altLang="es-BO" sz="1707" kern="1200">
              <a:solidFill>
                <a:srgbClr val="898989"/>
              </a:solidFill>
              <a:latin typeface="Arial" pitchFamily="34" charset="0"/>
              <a:ea typeface="+mn-ea"/>
              <a:cs typeface="+mn-cs"/>
            </a:endParaRPr>
          </a:p>
        </p:txBody>
      </p:sp>
    </p:spTree>
    <p:extLst>
      <p:ext uri="{BB962C8B-B14F-4D97-AF65-F5344CB8AC3E}">
        <p14:creationId xmlns:p14="http://schemas.microsoft.com/office/powerpoint/2010/main" val="585599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noGrp="1"/>
          </p:cNvSpPr>
          <p:nvPr>
            <p:ph type="title"/>
          </p:nvPr>
        </p:nvSpPr>
        <p:spPr>
          <a:xfrm>
            <a:off x="740820" y="1124374"/>
            <a:ext cx="3501062" cy="643467"/>
          </a:xfrm>
        </p:spPr>
        <p:txBody>
          <a:bodyPr/>
          <a:lstStyle/>
          <a:p>
            <a:r>
              <a:rPr lang="en-ZW" altLang="es-BO" sz="3129" b="1">
                <a:latin typeface="Arial" pitchFamily="34" charset="0"/>
                <a:cs typeface="Arial" pitchFamily="34" charset="0"/>
              </a:rPr>
              <a:t>REDUCIR</a:t>
            </a:r>
          </a:p>
        </p:txBody>
      </p:sp>
      <p:sp>
        <p:nvSpPr>
          <p:cNvPr id="32771" name="3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fld id="{51D26674-DF50-4F85-ACD2-18D2534B0688}" type="datetime1">
              <a:rPr lang="es-BO" altLang="es-BO" sz="1707" smtClean="0">
                <a:solidFill>
                  <a:srgbClr val="898989"/>
                </a:solidFill>
                <a:latin typeface="Arial" pitchFamily="34" charset="0"/>
              </a:rPr>
              <a:t>16/1/2022</a:t>
            </a:fld>
            <a:endParaRPr lang="es-BO" altLang="es-BO" sz="1707">
              <a:solidFill>
                <a:srgbClr val="898989"/>
              </a:solidFill>
              <a:latin typeface="Arial" pitchFamily="34" charset="0"/>
            </a:endParaRPr>
          </a:p>
        </p:txBody>
      </p:sp>
      <p:sp>
        <p:nvSpPr>
          <p:cNvPr id="32772" name="4 Marcador de pie de página"/>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r>
              <a:rPr lang="es-BO" altLang="es-BO" sz="1707">
                <a:solidFill>
                  <a:srgbClr val="898989"/>
                </a:solidFill>
                <a:latin typeface="Arial" pitchFamily="34" charset="0"/>
              </a:rPr>
              <a:t>Modulo de capacitacion Esfera ' NDMA</a:t>
            </a:r>
          </a:p>
        </p:txBody>
      </p:sp>
      <p:sp>
        <p:nvSpPr>
          <p:cNvPr id="32773" name="5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buChar char="•"/>
              <a:defRPr sz="4551">
                <a:solidFill>
                  <a:schemeClr val="tx1"/>
                </a:solidFill>
                <a:latin typeface="Calibri" pitchFamily="34" charset="0"/>
              </a:defRPr>
            </a:lvl1pPr>
            <a:lvl2pPr marL="1056623" indent="-406394" eaLnBrk="0" hangingPunct="0">
              <a:spcBef>
                <a:spcPct val="20000"/>
              </a:spcBef>
              <a:buFont typeface="Arial" pitchFamily="34" charset="0"/>
              <a:buChar char="–"/>
              <a:defRPr sz="3982">
                <a:solidFill>
                  <a:schemeClr val="tx1"/>
                </a:solidFill>
                <a:latin typeface="Calibri" pitchFamily="34" charset="0"/>
              </a:defRPr>
            </a:lvl2pPr>
            <a:lvl3pPr marL="1625575" indent="-325115" eaLnBrk="0" hangingPunct="0">
              <a:spcBef>
                <a:spcPct val="20000"/>
              </a:spcBef>
              <a:buFont typeface="Arial" pitchFamily="34" charset="0"/>
              <a:buChar char="•"/>
              <a:defRPr sz="3413">
                <a:solidFill>
                  <a:schemeClr val="tx1"/>
                </a:solidFill>
                <a:latin typeface="Calibri" pitchFamily="34" charset="0"/>
              </a:defRPr>
            </a:lvl3pPr>
            <a:lvl4pPr marL="2275804" indent="-325115" eaLnBrk="0" hangingPunct="0">
              <a:spcBef>
                <a:spcPct val="20000"/>
              </a:spcBef>
              <a:buFont typeface="Arial" pitchFamily="34" charset="0"/>
              <a:buChar char="–"/>
              <a:defRPr sz="2844">
                <a:solidFill>
                  <a:schemeClr val="tx1"/>
                </a:solidFill>
                <a:latin typeface="Calibri" pitchFamily="34" charset="0"/>
              </a:defRPr>
            </a:lvl4pPr>
            <a:lvl5pPr marL="2926034" indent="-325115" eaLnBrk="0" hangingPunct="0">
              <a:spcBef>
                <a:spcPct val="20000"/>
              </a:spcBef>
              <a:buFont typeface="Arial" pitchFamily="34" charset="0"/>
              <a:buChar char="»"/>
              <a:defRPr sz="2844">
                <a:solidFill>
                  <a:schemeClr val="tx1"/>
                </a:solidFill>
                <a:latin typeface="Calibri" pitchFamily="34" charset="0"/>
              </a:defRPr>
            </a:lvl5pPr>
            <a:lvl6pPr marL="357626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6pPr>
            <a:lvl7pPr marL="422649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7pPr>
            <a:lvl8pPr marL="487672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8pPr>
            <a:lvl9pPr marL="5526954" indent="-325115" eaLnBrk="0" fontAlgn="base" hangingPunct="0">
              <a:spcBef>
                <a:spcPct val="20000"/>
              </a:spcBef>
              <a:spcAft>
                <a:spcPct val="0"/>
              </a:spcAft>
              <a:buFont typeface="Arial" pitchFamily="34" charset="0"/>
              <a:buChar char="»"/>
              <a:defRPr sz="2844">
                <a:solidFill>
                  <a:schemeClr val="tx1"/>
                </a:solidFill>
                <a:latin typeface="Calibri" pitchFamily="34" charset="0"/>
              </a:defRPr>
            </a:lvl9pPr>
          </a:lstStyle>
          <a:p>
            <a:pPr eaLnBrk="1" hangingPunct="1">
              <a:spcBef>
                <a:spcPct val="0"/>
              </a:spcBef>
              <a:buFontTx/>
              <a:buNone/>
            </a:pPr>
            <a:fld id="{193B25BF-ACED-48BF-A398-A5B8B5D255C2}" type="slidenum">
              <a:rPr lang="es-BO" altLang="es-BO" sz="1707">
                <a:solidFill>
                  <a:srgbClr val="898989"/>
                </a:solidFill>
                <a:latin typeface="Arial" pitchFamily="34" charset="0"/>
              </a:rPr>
              <a:pPr eaLnBrk="1" hangingPunct="1">
                <a:spcBef>
                  <a:spcPct val="0"/>
                </a:spcBef>
                <a:buFontTx/>
                <a:buNone/>
              </a:pPr>
              <a:t>7</a:t>
            </a:fld>
            <a:endParaRPr lang="es-BO" altLang="es-BO" sz="1707">
              <a:solidFill>
                <a:srgbClr val="898989"/>
              </a:solidFill>
              <a:latin typeface="Arial" pitchFamily="34" charset="0"/>
            </a:endParaRPr>
          </a:p>
        </p:txBody>
      </p:sp>
      <p:pic>
        <p:nvPicPr>
          <p:cNvPr id="32774" name="Shape 384"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40550" t="-2100" r="40550" b="77950"/>
          <a:stretch>
            <a:fillRect/>
          </a:stretch>
        </p:blipFill>
        <p:spPr bwMode="auto">
          <a:xfrm>
            <a:off x="7303430" y="1063425"/>
            <a:ext cx="1908575"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Shape 385"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19289" t="6950" r="64175" b="70999"/>
          <a:stretch>
            <a:fillRect/>
          </a:stretch>
        </p:blipFill>
        <p:spPr bwMode="auto">
          <a:xfrm>
            <a:off x="3657868" y="1219211"/>
            <a:ext cx="2031999" cy="152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Shape 386"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83073" t="6950" b="66798"/>
          <a:stretch>
            <a:fillRect/>
          </a:stretch>
        </p:blipFill>
        <p:spPr bwMode="auto">
          <a:xfrm>
            <a:off x="12691993" y="1117601"/>
            <a:ext cx="2212624" cy="1930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Shape 387" descr="5.png"/>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32674" t="34248" r="35825"/>
          <a:stretch>
            <a:fillRect/>
          </a:stretch>
        </p:blipFill>
        <p:spPr bwMode="auto">
          <a:xfrm>
            <a:off x="5783194" y="3149611"/>
            <a:ext cx="4918945" cy="577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Shape 390"/>
          <p:cNvSpPr txBox="1">
            <a:spLocks noChangeArrowheads="1"/>
          </p:cNvSpPr>
          <p:nvPr/>
        </p:nvSpPr>
        <p:spPr bwMode="auto">
          <a:xfrm>
            <a:off x="749852" y="3454411"/>
            <a:ext cx="4801540"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Cantidad de muertes/</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Población global</a:t>
            </a:r>
          </a:p>
        </p:txBody>
      </p:sp>
      <p:sp>
        <p:nvSpPr>
          <p:cNvPr id="32779" name="Shape 391"/>
          <p:cNvSpPr txBox="1">
            <a:spLocks noChangeArrowheads="1"/>
          </p:cNvSpPr>
          <p:nvPr/>
        </p:nvSpPr>
        <p:spPr bwMode="auto">
          <a:xfrm>
            <a:off x="10160269" y="3565032"/>
            <a:ext cx="6622815"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Países con estrategias nacionales</a:t>
            </a:r>
          </a:p>
          <a:p>
            <a:pPr algn="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&amp; locales de RRD</a:t>
            </a:r>
          </a:p>
          <a:p>
            <a:pPr eaLnBrk="1" fontAlgn="base" hangingPunct="1">
              <a:spcBef>
                <a:spcPct val="0"/>
              </a:spcBef>
              <a:spcAft>
                <a:spcPct val="0"/>
              </a:spcAft>
              <a:buFontTx/>
              <a:buNone/>
            </a:pPr>
            <a:endParaRPr lang="es-BO" altLang="es-BO" sz="2418" b="1">
              <a:solidFill>
                <a:srgbClr val="000000"/>
              </a:solidFill>
              <a:latin typeface="Arial" pitchFamily="34" charset="0"/>
              <a:cs typeface="Arial" pitchFamily="34" charset="0"/>
              <a:sym typeface="Arial" pitchFamily="34" charset="0"/>
            </a:endParaRPr>
          </a:p>
        </p:txBody>
      </p:sp>
      <p:sp>
        <p:nvSpPr>
          <p:cNvPr id="32780" name="Shape 392"/>
          <p:cNvSpPr txBox="1">
            <a:spLocks noChangeArrowheads="1"/>
          </p:cNvSpPr>
          <p:nvPr/>
        </p:nvSpPr>
        <p:spPr bwMode="auto">
          <a:xfrm>
            <a:off x="755872" y="4903894"/>
            <a:ext cx="4461369"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Población afectada/</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Población global </a:t>
            </a:r>
          </a:p>
        </p:txBody>
      </p:sp>
      <p:sp>
        <p:nvSpPr>
          <p:cNvPr id="32781" name="Shape 393"/>
          <p:cNvSpPr txBox="1">
            <a:spLocks noChangeArrowheads="1"/>
          </p:cNvSpPr>
          <p:nvPr/>
        </p:nvSpPr>
        <p:spPr bwMode="auto">
          <a:xfrm>
            <a:off x="749848" y="6217931"/>
            <a:ext cx="4605867" cy="99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marL="381000" indent="-3810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Pérdida económica /</a:t>
            </a:r>
          </a:p>
          <a:p>
            <a:pPr eaLnBrk="1" fontAlgn="base" hangingPunct="1">
              <a:spcBef>
                <a:spcPts val="498"/>
              </a:spcBef>
              <a:spcAft>
                <a:spcPct val="0"/>
              </a:spcAft>
              <a:buClr>
                <a:srgbClr val="000000"/>
              </a:buClr>
              <a:buSzPct val="25000"/>
              <a:buNone/>
            </a:pPr>
            <a:r>
              <a:rPr lang="es-ES" altLang="es-BO" sz="2418" b="1">
                <a:solidFill>
                  <a:srgbClr val="000000"/>
                </a:solidFill>
                <a:latin typeface="Arial" pitchFamily="34" charset="0"/>
                <a:cs typeface="Arial" pitchFamily="34" charset="0"/>
                <a:sym typeface="Arial" pitchFamily="34" charset="0"/>
              </a:rPr>
              <a:t>PIB global</a:t>
            </a:r>
          </a:p>
        </p:txBody>
      </p:sp>
      <p:sp>
        <p:nvSpPr>
          <p:cNvPr id="32782" name="Shape 395"/>
          <p:cNvSpPr txBox="1">
            <a:spLocks noChangeArrowheads="1"/>
          </p:cNvSpPr>
          <p:nvPr/>
        </p:nvSpPr>
        <p:spPr bwMode="auto">
          <a:xfrm>
            <a:off x="10991128" y="5195156"/>
            <a:ext cx="5800983" cy="119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lnSpc>
                <a:spcPct val="90000"/>
              </a:lnSpc>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Cooperación Internacional para países en desarrollo</a:t>
            </a:r>
          </a:p>
        </p:txBody>
      </p:sp>
      <p:sp>
        <p:nvSpPr>
          <p:cNvPr id="32783" name="Shape 396"/>
          <p:cNvSpPr txBox="1">
            <a:spLocks noChangeArrowheads="1"/>
          </p:cNvSpPr>
          <p:nvPr/>
        </p:nvSpPr>
        <p:spPr bwMode="auto">
          <a:xfrm>
            <a:off x="10431201" y="7064598"/>
            <a:ext cx="6418109" cy="18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fontAlgn="base" hangingPunct="1">
              <a:lnSpc>
                <a:spcPct val="90000"/>
              </a:lnSpc>
              <a:spcBef>
                <a:spcPct val="0"/>
              </a:spcBef>
              <a:spcAft>
                <a:spcPct val="0"/>
              </a:spcAft>
              <a:buClr>
                <a:srgbClr val="000000"/>
              </a:buClr>
              <a:buSzPct val="25000"/>
              <a:buFontTx/>
              <a:buNone/>
            </a:pPr>
            <a:r>
              <a:rPr lang="es-ES" altLang="es-BO" sz="2418" b="1">
                <a:solidFill>
                  <a:srgbClr val="000000"/>
                </a:solidFill>
                <a:latin typeface="Arial" pitchFamily="34" charset="0"/>
                <a:cs typeface="Arial" pitchFamily="34" charset="0"/>
                <a:sym typeface="Arial" pitchFamily="34" charset="0"/>
              </a:rPr>
              <a:t>Disponibilidad y acceso a sistemas de alerta temprana multi-amenazas, información y evaluaciones de riesgo</a:t>
            </a:r>
          </a:p>
          <a:p>
            <a:pPr eaLnBrk="1" fontAlgn="base" hangingPunct="1">
              <a:spcBef>
                <a:spcPct val="0"/>
              </a:spcBef>
              <a:spcAft>
                <a:spcPct val="0"/>
              </a:spcAft>
              <a:buFontTx/>
              <a:buNone/>
            </a:pPr>
            <a:endParaRPr lang="es-BO" altLang="es-BO" sz="2418" b="1">
              <a:solidFill>
                <a:srgbClr val="000000"/>
              </a:solidFill>
              <a:latin typeface="Arial" pitchFamily="34" charset="0"/>
              <a:cs typeface="Arial" pitchFamily="34" charset="0"/>
              <a:sym typeface="Arial" pitchFamily="34" charset="0"/>
            </a:endParaRPr>
          </a:p>
        </p:txBody>
      </p:sp>
      <p:sp>
        <p:nvSpPr>
          <p:cNvPr id="32784" name="Shape 397"/>
          <p:cNvSpPr txBox="1">
            <a:spLocks noChangeArrowheads="1"/>
          </p:cNvSpPr>
          <p:nvPr/>
        </p:nvSpPr>
        <p:spPr bwMode="auto">
          <a:xfrm>
            <a:off x="6096266" y="2013948"/>
            <a:ext cx="433493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3129" b="1">
                <a:solidFill>
                  <a:srgbClr val="000000"/>
                </a:solidFill>
                <a:latin typeface="Arial" pitchFamily="34" charset="0"/>
                <a:cs typeface="Arial" pitchFamily="34" charset="0"/>
                <a:sym typeface="Arial" pitchFamily="34" charset="0"/>
              </a:rPr>
              <a:t>Metas Globales</a:t>
            </a:r>
          </a:p>
        </p:txBody>
      </p:sp>
      <p:pic>
        <p:nvPicPr>
          <p:cNvPr id="32785" name="Shape 58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3740" y="2844805"/>
            <a:ext cx="135465"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6" name="Shape 394"/>
          <p:cNvSpPr txBox="1">
            <a:spLocks noChangeArrowheads="1"/>
          </p:cNvSpPr>
          <p:nvPr/>
        </p:nvSpPr>
        <p:spPr bwMode="auto">
          <a:xfrm>
            <a:off x="677607" y="7457451"/>
            <a:ext cx="5301261" cy="192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105" tIns="62036" rIns="124105" bIns="62036"/>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Clr>
                <a:srgbClr val="000000"/>
              </a:buClr>
              <a:buSzPct val="25000"/>
              <a:buFontTx/>
              <a:buNone/>
            </a:pPr>
            <a:r>
              <a:rPr lang="es-ES" altLang="es-BO" sz="2133" b="1">
                <a:solidFill>
                  <a:srgbClr val="000000"/>
                </a:solidFill>
                <a:latin typeface="Arial" pitchFamily="34" charset="0"/>
                <a:cs typeface="Arial" pitchFamily="34" charset="0"/>
                <a:sym typeface="Arial" pitchFamily="34" charset="0"/>
              </a:rPr>
              <a:t>Los daños a la infraestructura crítica y la interrupción de los servicios básicos </a:t>
            </a:r>
          </a:p>
          <a:p>
            <a:pPr eaLnBrk="1" fontAlgn="base" hangingPunct="1">
              <a:spcBef>
                <a:spcPct val="0"/>
              </a:spcBef>
              <a:spcAft>
                <a:spcPct val="0"/>
              </a:spcAft>
              <a:buFontTx/>
              <a:buNone/>
            </a:pPr>
            <a:endParaRPr lang="es-BO" altLang="es-BO" sz="2133" b="1">
              <a:solidFill>
                <a:srgbClr val="000000"/>
              </a:solidFill>
              <a:latin typeface="Arial" pitchFamily="34" charset="0"/>
              <a:cs typeface="Arial" pitchFamily="34" charset="0"/>
              <a:sym typeface="Arial" pitchFamily="34" charset="0"/>
            </a:endParaRPr>
          </a:p>
        </p:txBody>
      </p:sp>
      <p:sp>
        <p:nvSpPr>
          <p:cNvPr id="20" name="1 Título"/>
          <p:cNvSpPr txBox="1">
            <a:spLocks/>
          </p:cNvSpPr>
          <p:nvPr/>
        </p:nvSpPr>
        <p:spPr>
          <a:xfrm>
            <a:off x="9148782" y="2424854"/>
            <a:ext cx="3856283" cy="711201"/>
          </a:xfrm>
          <a:prstGeom prst="rect">
            <a:avLst/>
          </a:prstGeom>
        </p:spPr>
        <p:txBody>
          <a:bodyPr lIns="130034" tIns="65018" rIns="130034" bIns="65018" anchor="ctr">
            <a:normAutofit/>
          </a:bodyPr>
          <a:lstStyle>
            <a:lvl1pPr algn="ctr" defTabSz="1300393" rtl="0" eaLnBrk="1" latinLnBrk="0" hangingPunct="1">
              <a:spcBef>
                <a:spcPct val="0"/>
              </a:spcBef>
              <a:buNone/>
              <a:defRPr sz="6300" kern="1200">
                <a:solidFill>
                  <a:schemeClr val="tx1"/>
                </a:solidFill>
                <a:latin typeface="+mj-lt"/>
                <a:ea typeface="+mj-ea"/>
                <a:cs typeface="+mj-cs"/>
              </a:defRPr>
            </a:lvl1pPr>
          </a:lstStyle>
          <a:p>
            <a:pPr fontAlgn="base">
              <a:spcAft>
                <a:spcPct val="0"/>
              </a:spcAft>
              <a:defRPr/>
            </a:pPr>
            <a:r>
              <a:rPr lang="en-ZW" sz="3129" b="1" dirty="0">
                <a:solidFill>
                  <a:srgbClr val="1F497D"/>
                </a:solidFill>
                <a:latin typeface="Arial" panose="020B0604020202020204" pitchFamily="34" charset="0"/>
                <a:cs typeface="Arial" panose="020B0604020202020204" pitchFamily="34" charset="0"/>
              </a:rPr>
              <a:t>INCREMENTAR</a:t>
            </a:r>
          </a:p>
        </p:txBody>
      </p:sp>
      <p:sp>
        <p:nvSpPr>
          <p:cNvPr id="3" name="2 CuadroTexto"/>
          <p:cNvSpPr txBox="1">
            <a:spLocks noChangeArrowheads="1"/>
          </p:cNvSpPr>
          <p:nvPr/>
        </p:nvSpPr>
        <p:spPr bwMode="auto">
          <a:xfrm>
            <a:off x="4886027" y="3034464"/>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2.016</a:t>
            </a:r>
            <a:endParaRPr lang="es-BO" altLang="es-BO" sz="3413" b="1">
              <a:solidFill>
                <a:srgbClr val="008080"/>
              </a:solidFill>
              <a:latin typeface="Arial" pitchFamily="34" charset="0"/>
              <a:cs typeface="Arial" pitchFamily="34" charset="0"/>
            </a:endParaRPr>
          </a:p>
        </p:txBody>
      </p:sp>
      <p:sp>
        <p:nvSpPr>
          <p:cNvPr id="21" name="20 CuadroTexto"/>
          <p:cNvSpPr txBox="1">
            <a:spLocks noChangeArrowheads="1"/>
          </p:cNvSpPr>
          <p:nvPr/>
        </p:nvSpPr>
        <p:spPr bwMode="auto">
          <a:xfrm>
            <a:off x="4762604" y="4251405"/>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2.017</a:t>
            </a:r>
            <a:endParaRPr lang="es-BO" altLang="es-BO" sz="3413" b="1">
              <a:solidFill>
                <a:srgbClr val="008080"/>
              </a:solidFill>
              <a:latin typeface="Arial" pitchFamily="34" charset="0"/>
              <a:cs typeface="Arial" pitchFamily="34" charset="0"/>
            </a:endParaRPr>
          </a:p>
        </p:txBody>
      </p:sp>
      <p:sp>
        <p:nvSpPr>
          <p:cNvPr id="22" name="21 CuadroTexto"/>
          <p:cNvSpPr txBox="1">
            <a:spLocks noChangeArrowheads="1"/>
          </p:cNvSpPr>
          <p:nvPr/>
        </p:nvSpPr>
        <p:spPr bwMode="auto">
          <a:xfrm>
            <a:off x="4711424" y="5698642"/>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2.018</a:t>
            </a:r>
            <a:endParaRPr lang="es-BO" altLang="es-BO" sz="3413" b="1">
              <a:solidFill>
                <a:srgbClr val="008080"/>
              </a:solidFill>
              <a:latin typeface="Arial" pitchFamily="34" charset="0"/>
              <a:cs typeface="Arial" pitchFamily="34" charset="0"/>
            </a:endParaRPr>
          </a:p>
        </p:txBody>
      </p:sp>
      <p:sp>
        <p:nvSpPr>
          <p:cNvPr id="23" name="22 CuadroTexto"/>
          <p:cNvSpPr txBox="1">
            <a:spLocks noChangeArrowheads="1"/>
          </p:cNvSpPr>
          <p:nvPr/>
        </p:nvSpPr>
        <p:spPr bwMode="auto">
          <a:xfrm>
            <a:off x="4488658" y="7130073"/>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2.019</a:t>
            </a:r>
            <a:endParaRPr lang="es-BO" altLang="es-BO" sz="3413" b="1">
              <a:solidFill>
                <a:srgbClr val="008080"/>
              </a:solidFill>
              <a:latin typeface="Arial" pitchFamily="34" charset="0"/>
              <a:cs typeface="Arial" pitchFamily="34" charset="0"/>
            </a:endParaRPr>
          </a:p>
        </p:txBody>
      </p:sp>
      <p:sp>
        <p:nvSpPr>
          <p:cNvPr id="24" name="23 CuadroTexto"/>
          <p:cNvSpPr txBox="1">
            <a:spLocks noChangeArrowheads="1"/>
          </p:cNvSpPr>
          <p:nvPr/>
        </p:nvSpPr>
        <p:spPr bwMode="auto">
          <a:xfrm>
            <a:off x="10268569" y="3023174"/>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2.020</a:t>
            </a:r>
            <a:endParaRPr lang="es-BO" altLang="es-BO" sz="3413" b="1">
              <a:solidFill>
                <a:srgbClr val="008080"/>
              </a:solidFill>
              <a:latin typeface="Arial" pitchFamily="34" charset="0"/>
              <a:cs typeface="Arial" pitchFamily="34" charset="0"/>
            </a:endParaRPr>
          </a:p>
        </p:txBody>
      </p:sp>
      <p:sp>
        <p:nvSpPr>
          <p:cNvPr id="25" name="24 CuadroTexto"/>
          <p:cNvSpPr txBox="1">
            <a:spLocks noChangeArrowheads="1"/>
          </p:cNvSpPr>
          <p:nvPr/>
        </p:nvSpPr>
        <p:spPr bwMode="auto">
          <a:xfrm>
            <a:off x="10470266" y="4520082"/>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2.021</a:t>
            </a:r>
            <a:endParaRPr lang="es-BO" altLang="es-BO" sz="3413" b="1">
              <a:solidFill>
                <a:srgbClr val="008080"/>
              </a:solidFill>
              <a:latin typeface="Arial" pitchFamily="34" charset="0"/>
              <a:cs typeface="Arial" pitchFamily="34" charset="0"/>
            </a:endParaRPr>
          </a:p>
        </p:txBody>
      </p:sp>
      <p:sp>
        <p:nvSpPr>
          <p:cNvPr id="26" name="25 CuadroTexto"/>
          <p:cNvSpPr txBox="1">
            <a:spLocks noChangeArrowheads="1"/>
          </p:cNvSpPr>
          <p:nvPr/>
        </p:nvSpPr>
        <p:spPr bwMode="auto">
          <a:xfrm>
            <a:off x="10470266" y="6380490"/>
            <a:ext cx="1281120"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s-BO" sz="3413" b="1">
                <a:solidFill>
                  <a:srgbClr val="008080"/>
                </a:solidFill>
                <a:latin typeface="Arial" pitchFamily="34" charset="0"/>
                <a:cs typeface="Arial" pitchFamily="34" charset="0"/>
              </a:rPr>
              <a:t>2.022</a:t>
            </a:r>
            <a:endParaRPr lang="es-BO" altLang="es-BO" sz="3413" b="1">
              <a:solidFill>
                <a:srgbClr val="008080"/>
              </a:solidFill>
              <a:latin typeface="Arial" pitchFamily="34" charset="0"/>
              <a:cs typeface="Arial" pitchFamily="34" charset="0"/>
            </a:endParaRPr>
          </a:p>
        </p:txBody>
      </p:sp>
      <p:sp>
        <p:nvSpPr>
          <p:cNvPr id="32795" name="26 CuadroTexto"/>
          <p:cNvSpPr txBox="1">
            <a:spLocks noChangeArrowheads="1"/>
          </p:cNvSpPr>
          <p:nvPr/>
        </p:nvSpPr>
        <p:spPr bwMode="auto">
          <a:xfrm>
            <a:off x="409675" y="63219"/>
            <a:ext cx="16725618" cy="1200329"/>
          </a:xfrm>
          <a:prstGeom prst="rect">
            <a:avLst/>
          </a:prstGeom>
          <a:solidFill>
            <a:schemeClr val="bg1"/>
          </a:solidFill>
          <a:ln>
            <a:noFill/>
          </a:ln>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fontAlgn="base" hangingPunct="1">
              <a:spcBef>
                <a:spcPct val="0"/>
              </a:spcBef>
              <a:spcAft>
                <a:spcPct val="0"/>
              </a:spcAft>
              <a:buFontTx/>
              <a:buNone/>
            </a:pPr>
            <a:r>
              <a:rPr lang="en-US" altLang="es-BO" sz="3600" b="1" dirty="0" err="1">
                <a:solidFill>
                  <a:srgbClr val="008080"/>
                </a:solidFill>
                <a:latin typeface="Arial" pitchFamily="34" charset="0"/>
                <a:cs typeface="Arial" pitchFamily="34" charset="0"/>
              </a:rPr>
              <a:t>Campaña</a:t>
            </a:r>
            <a:r>
              <a:rPr lang="en-US" altLang="es-BO" sz="3600" b="1" dirty="0">
                <a:solidFill>
                  <a:srgbClr val="008080"/>
                </a:solidFill>
                <a:latin typeface="Arial" pitchFamily="34" charset="0"/>
                <a:cs typeface="Arial" pitchFamily="34" charset="0"/>
              </a:rPr>
              <a:t> Mundial: </a:t>
            </a:r>
            <a:r>
              <a:rPr lang="en-US" altLang="es-BO" sz="3600" b="1" dirty="0" err="1">
                <a:solidFill>
                  <a:srgbClr val="008080"/>
                </a:solidFill>
                <a:latin typeface="Arial" pitchFamily="34" charset="0"/>
                <a:cs typeface="Arial" pitchFamily="34" charset="0"/>
              </a:rPr>
              <a:t>Promover</a:t>
            </a:r>
            <a:r>
              <a:rPr lang="en-US" altLang="es-BO" sz="3600" b="1" dirty="0">
                <a:solidFill>
                  <a:srgbClr val="008080"/>
                </a:solidFill>
                <a:latin typeface="Arial" pitchFamily="34" charset="0"/>
                <a:cs typeface="Arial" pitchFamily="34" charset="0"/>
              </a:rPr>
              <a:t> la </a:t>
            </a:r>
            <a:r>
              <a:rPr lang="en-US" altLang="es-BO" sz="3600" b="1" dirty="0" err="1">
                <a:solidFill>
                  <a:srgbClr val="008080"/>
                </a:solidFill>
                <a:latin typeface="Arial" pitchFamily="34" charset="0"/>
                <a:cs typeface="Arial" pitchFamily="34" charset="0"/>
              </a:rPr>
              <a:t>cultura</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Reducción</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Riesgos</a:t>
            </a:r>
            <a:r>
              <a:rPr lang="en-US" altLang="es-BO" sz="3600" b="1" dirty="0">
                <a:solidFill>
                  <a:srgbClr val="008080"/>
                </a:solidFill>
                <a:latin typeface="Arial" pitchFamily="34" charset="0"/>
                <a:cs typeface="Arial" pitchFamily="34" charset="0"/>
              </a:rPr>
              <a:t> de </a:t>
            </a:r>
            <a:r>
              <a:rPr lang="en-US" altLang="es-BO" sz="3600" b="1" dirty="0" err="1">
                <a:solidFill>
                  <a:srgbClr val="008080"/>
                </a:solidFill>
                <a:latin typeface="Arial" pitchFamily="34" charset="0"/>
                <a:cs typeface="Arial" pitchFamily="34" charset="0"/>
              </a:rPr>
              <a:t>Desastres</a:t>
            </a:r>
            <a:r>
              <a:rPr lang="en-US" altLang="es-BO" sz="3600" b="1" dirty="0">
                <a:solidFill>
                  <a:srgbClr val="008080"/>
                </a:solidFill>
                <a:latin typeface="Arial" pitchFamily="34" charset="0"/>
                <a:cs typeface="Arial" pitchFamily="34" charset="0"/>
              </a:rPr>
              <a:t> (al 2.030)</a:t>
            </a:r>
            <a:endParaRPr lang="es-BO" altLang="es-BO" sz="3600" b="1" dirty="0">
              <a:solidFill>
                <a:srgbClr val="008080"/>
              </a:solidFill>
              <a:latin typeface="Arial" pitchFamily="34" charset="0"/>
              <a:cs typeface="Arial" pitchFamily="34" charset="0"/>
            </a:endParaRPr>
          </a:p>
        </p:txBody>
      </p:sp>
    </p:spTree>
    <p:extLst>
      <p:ext uri="{BB962C8B-B14F-4D97-AF65-F5344CB8AC3E}">
        <p14:creationId xmlns:p14="http://schemas.microsoft.com/office/powerpoint/2010/main" val="37406856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Marcador de fecha"/>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fld id="{77C92210-9826-4354-A4EA-7511F1D842E3}" type="datetime1">
              <a:rPr lang="es-BO" altLang="es-BO" sz="1707" smtClean="0">
                <a:solidFill>
                  <a:srgbClr val="045C75"/>
                </a:solidFill>
                <a:latin typeface="Arial" pitchFamily="34" charset="0"/>
                <a:cs typeface="Arial" pitchFamily="34" charset="0"/>
              </a:rPr>
              <a:t>16/1/2022</a:t>
            </a:fld>
            <a:endParaRPr lang="en-GB" altLang="es-BO" sz="1707">
              <a:solidFill>
                <a:srgbClr val="045C75"/>
              </a:solidFill>
              <a:latin typeface="Arial" pitchFamily="34" charset="0"/>
              <a:cs typeface="Arial" pitchFamily="34" charset="0"/>
            </a:endParaRPr>
          </a:p>
        </p:txBody>
      </p:sp>
      <p:sp>
        <p:nvSpPr>
          <p:cNvPr id="35843" name="2 Marcador de pie de página"/>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r>
              <a:rPr lang="es-BO" altLang="es-BO" sz="1707">
                <a:solidFill>
                  <a:srgbClr val="045C75"/>
                </a:solidFill>
                <a:latin typeface="Arial" pitchFamily="34" charset="0"/>
                <a:cs typeface="Arial" pitchFamily="34" charset="0"/>
              </a:rPr>
              <a:t>Modulo de capacitacion Esfera ' NDMA</a:t>
            </a:r>
            <a:endParaRPr lang="en-GB" altLang="es-BO" sz="1707">
              <a:solidFill>
                <a:srgbClr val="045C75"/>
              </a:solidFill>
              <a:latin typeface="Arial" pitchFamily="34" charset="0"/>
              <a:cs typeface="Arial" pitchFamily="34" charset="0"/>
            </a:endParaRPr>
          </a:p>
        </p:txBody>
      </p:sp>
      <p:sp>
        <p:nvSpPr>
          <p:cNvPr id="35844" name="3 Marcador de número de diapositiva"/>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0BD0D9"/>
              </a:buClr>
              <a:buSzPct val="95000"/>
              <a:buFont typeface="Wingdings 2" pitchFamily="18" charset="2"/>
              <a:buChar char=""/>
              <a:defRPr sz="3698">
                <a:solidFill>
                  <a:schemeClr val="tx1"/>
                </a:solidFill>
                <a:latin typeface="Constantia" pitchFamily="18" charset="0"/>
              </a:defRPr>
            </a:lvl1pPr>
            <a:lvl2pPr marL="1056623" indent="-406394" eaLnBrk="0" hangingPunct="0">
              <a:spcBef>
                <a:spcPct val="20000"/>
              </a:spcBef>
              <a:buClr>
                <a:schemeClr val="accent1"/>
              </a:buClr>
              <a:buSzPct val="85000"/>
              <a:buFont typeface="Wingdings 2" pitchFamily="18" charset="2"/>
              <a:buChar char=""/>
              <a:defRPr sz="3413">
                <a:solidFill>
                  <a:schemeClr val="tx1"/>
                </a:solidFill>
                <a:latin typeface="Constantia" pitchFamily="18" charset="0"/>
              </a:defRPr>
            </a:lvl2pPr>
            <a:lvl3pPr marL="1625575" indent="-325115" eaLnBrk="0" hangingPunct="0">
              <a:spcBef>
                <a:spcPct val="20000"/>
              </a:spcBef>
              <a:buClr>
                <a:schemeClr val="accent2"/>
              </a:buClr>
              <a:buSzPct val="70000"/>
              <a:buFont typeface="Wingdings 2" pitchFamily="18" charset="2"/>
              <a:buChar char=""/>
              <a:defRPr sz="2987">
                <a:solidFill>
                  <a:schemeClr val="tx1"/>
                </a:solidFill>
                <a:latin typeface="Constantia" pitchFamily="18" charset="0"/>
              </a:defRPr>
            </a:lvl3pPr>
            <a:lvl4pPr marL="2275804" indent="-325115" eaLnBrk="0" hangingPunct="0">
              <a:spcBef>
                <a:spcPct val="20000"/>
              </a:spcBef>
              <a:buClr>
                <a:srgbClr val="0BD0D9"/>
              </a:buClr>
              <a:buSzPct val="65000"/>
              <a:buFont typeface="Wingdings 2" pitchFamily="18" charset="2"/>
              <a:buChar char=""/>
              <a:defRPr sz="2844">
                <a:solidFill>
                  <a:schemeClr val="tx1"/>
                </a:solidFill>
                <a:latin typeface="Constantia" pitchFamily="18" charset="0"/>
              </a:defRPr>
            </a:lvl4pPr>
            <a:lvl5pPr marL="2926034" indent="-325115" eaLnBrk="0" hangingPunct="0">
              <a:spcBef>
                <a:spcPct val="20000"/>
              </a:spcBef>
              <a:buClr>
                <a:srgbClr val="10CF9B"/>
              </a:buClr>
              <a:buSzPct val="65000"/>
              <a:buFont typeface="Wingdings 2" pitchFamily="18" charset="2"/>
              <a:buChar char=""/>
              <a:defRPr sz="2844">
                <a:solidFill>
                  <a:schemeClr val="tx1"/>
                </a:solidFill>
                <a:latin typeface="Constantia" pitchFamily="18" charset="0"/>
              </a:defRPr>
            </a:lvl5pPr>
            <a:lvl6pPr marL="357626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6pPr>
            <a:lvl7pPr marL="422649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7pPr>
            <a:lvl8pPr marL="487672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8pPr>
            <a:lvl9pPr marL="5526954" indent="-325115" eaLnBrk="0" fontAlgn="base" hangingPunct="0">
              <a:spcBef>
                <a:spcPct val="20000"/>
              </a:spcBef>
              <a:spcAft>
                <a:spcPct val="0"/>
              </a:spcAft>
              <a:buClr>
                <a:srgbClr val="10CF9B"/>
              </a:buClr>
              <a:buSzPct val="65000"/>
              <a:buFont typeface="Wingdings 2" pitchFamily="18" charset="2"/>
              <a:buChar char=""/>
              <a:defRPr sz="2844">
                <a:solidFill>
                  <a:schemeClr val="tx1"/>
                </a:solidFill>
                <a:latin typeface="Constantia" pitchFamily="18" charset="0"/>
              </a:defRPr>
            </a:lvl9pPr>
          </a:lstStyle>
          <a:p>
            <a:pPr eaLnBrk="1" hangingPunct="1">
              <a:spcBef>
                <a:spcPct val="0"/>
              </a:spcBef>
              <a:buClrTx/>
              <a:buSzTx/>
              <a:buFontTx/>
              <a:buNone/>
            </a:pPr>
            <a:fld id="{EF14A975-2B3F-44D0-8E59-A87E4F033C63}" type="slidenum">
              <a:rPr lang="en-GB" altLang="es-BO" sz="1707">
                <a:solidFill>
                  <a:srgbClr val="045C75"/>
                </a:solidFill>
                <a:latin typeface="Arial" pitchFamily="34" charset="0"/>
                <a:cs typeface="Arial" pitchFamily="34" charset="0"/>
              </a:rPr>
              <a:pPr eaLnBrk="1" hangingPunct="1">
                <a:spcBef>
                  <a:spcPct val="0"/>
                </a:spcBef>
                <a:buClrTx/>
                <a:buSzTx/>
                <a:buFontTx/>
                <a:buNone/>
              </a:pPr>
              <a:t>8</a:t>
            </a:fld>
            <a:endParaRPr lang="en-GB" altLang="es-BO" sz="1707">
              <a:solidFill>
                <a:srgbClr val="045C75"/>
              </a:solidFill>
              <a:latin typeface="Arial" pitchFamily="34" charset="0"/>
              <a:cs typeface="Arial" pitchFamily="34" charset="0"/>
            </a:endParaRPr>
          </a:p>
        </p:txBody>
      </p:sp>
      <p:pic>
        <p:nvPicPr>
          <p:cNvPr id="35845" name="Picture 2" descr="Puede ser una imagen de texto que dice &quot;iX Desastres registrados Muertes UNDRR Oficina Naciones Unidas parala Reducción del Riesgo Desastres 1980-1999 Afectaciones Pérdidas económicas en US$ 4,212 1.19 millones 3.25 mil millones 1.63 billones 2000-2019 7,348 1.23 millones 4.03 mil millones Los desastres y pérdidas económicas se han duplicado en los últimos 20 años 2.97 billones&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437" y="1088254"/>
            <a:ext cx="16457694" cy="778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4 CuadroTexto"/>
          <p:cNvSpPr txBox="1">
            <a:spLocks noChangeArrowheads="1"/>
          </p:cNvSpPr>
          <p:nvPr/>
        </p:nvSpPr>
        <p:spPr bwMode="auto">
          <a:xfrm>
            <a:off x="1344192" y="651022"/>
            <a:ext cx="14651878" cy="646331"/>
          </a:xfrm>
          <a:prstGeom prst="rect">
            <a:avLst/>
          </a:prstGeom>
          <a:solidFill>
            <a:schemeClr val="bg1"/>
          </a:solidFill>
          <a:ln>
            <a:noFill/>
          </a:ln>
        </p:spPr>
        <p:txBody>
          <a:bodyPr wrap="square">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algn="ctr" eaLnBrk="1" fontAlgn="base" hangingPunct="1">
              <a:spcBef>
                <a:spcPct val="0"/>
              </a:spcBef>
              <a:spcAft>
                <a:spcPct val="0"/>
              </a:spcAft>
              <a:buClrTx/>
              <a:buSzTx/>
              <a:buFontTx/>
              <a:buNone/>
            </a:pPr>
            <a:r>
              <a:rPr lang="en-US" altLang="es-BO" sz="3600" b="1" dirty="0">
                <a:solidFill>
                  <a:srgbClr val="008080"/>
                </a:solidFill>
                <a:latin typeface="Arial" pitchFamily="34" charset="0"/>
                <a:cs typeface="Arial" pitchFamily="34" charset="0"/>
              </a:rPr>
              <a:t>La </a:t>
            </a:r>
            <a:r>
              <a:rPr lang="en-US" altLang="es-BO" sz="3600" b="1" dirty="0" err="1">
                <a:solidFill>
                  <a:srgbClr val="008080"/>
                </a:solidFill>
                <a:latin typeface="Arial" pitchFamily="34" charset="0"/>
                <a:cs typeface="Arial" pitchFamily="34" charset="0"/>
              </a:rPr>
              <a:t>realidad</a:t>
            </a:r>
            <a:r>
              <a:rPr lang="en-US" altLang="es-BO" sz="3600" b="1" dirty="0">
                <a:solidFill>
                  <a:srgbClr val="008080"/>
                </a:solidFill>
                <a:latin typeface="Arial" pitchFamily="34" charset="0"/>
                <a:cs typeface="Arial" pitchFamily="34" charset="0"/>
              </a:rPr>
              <a:t>: los </a:t>
            </a:r>
            <a:r>
              <a:rPr lang="en-US" altLang="es-BO" sz="3600" b="1" dirty="0" err="1">
                <a:solidFill>
                  <a:srgbClr val="008080"/>
                </a:solidFill>
                <a:latin typeface="Arial" pitchFamily="34" charset="0"/>
                <a:cs typeface="Arial" pitchFamily="34" charset="0"/>
              </a:rPr>
              <a:t>desastres</a:t>
            </a:r>
            <a:r>
              <a:rPr lang="en-US" altLang="es-BO" sz="3600" b="1" dirty="0">
                <a:solidFill>
                  <a:srgbClr val="008080"/>
                </a:solidFill>
                <a:latin typeface="Arial" pitchFamily="34" charset="0"/>
                <a:cs typeface="Arial" pitchFamily="34" charset="0"/>
              </a:rPr>
              <a:t> se </a:t>
            </a:r>
            <a:r>
              <a:rPr lang="en-US" altLang="es-BO" sz="3600" b="1" dirty="0" err="1">
                <a:solidFill>
                  <a:srgbClr val="008080"/>
                </a:solidFill>
                <a:latin typeface="Arial" pitchFamily="34" charset="0"/>
                <a:cs typeface="Arial" pitchFamily="34" charset="0"/>
              </a:rPr>
              <a:t>incrementan</a:t>
            </a:r>
            <a:r>
              <a:rPr lang="en-US" altLang="es-BO" sz="3600" b="1" dirty="0">
                <a:solidFill>
                  <a:srgbClr val="008080"/>
                </a:solidFill>
                <a:latin typeface="Arial" pitchFamily="34" charset="0"/>
                <a:cs typeface="Arial" pitchFamily="34" charset="0"/>
              </a:rPr>
              <a:t>…</a:t>
            </a:r>
            <a:endParaRPr lang="es-BO" altLang="es-BO" sz="3600" b="1" dirty="0">
              <a:solidFill>
                <a:srgbClr val="008080"/>
              </a:solidFill>
              <a:latin typeface="Arial" pitchFamily="34" charset="0"/>
              <a:cs typeface="Arial" pitchFamily="34" charset="0"/>
            </a:endParaRPr>
          </a:p>
        </p:txBody>
      </p:sp>
    </p:spTree>
    <p:extLst>
      <p:ext uri="{BB962C8B-B14F-4D97-AF65-F5344CB8AC3E}">
        <p14:creationId xmlns:p14="http://schemas.microsoft.com/office/powerpoint/2010/main" val="3528504499"/>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2283050" y="4304074"/>
            <a:ext cx="13033149" cy="125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400" tIns="51200" rIns="102400" bIns="51200" numCol="1" anchor="ctr" anchorCtr="0" compatLnSpc="1">
            <a:prstTxWarp prst="textNoShape">
              <a:avLst/>
            </a:prstTxWarp>
            <a:noAutofit/>
          </a:bodyPr>
          <a:lstStyle>
            <a:lvl1pPr algn="l" defTabSz="457200" rtl="0" eaLnBrk="0" fontAlgn="base" hangingPunct="0">
              <a:spcBef>
                <a:spcPct val="0"/>
              </a:spcBef>
              <a:spcAft>
                <a:spcPct val="0"/>
              </a:spcAft>
              <a:defRPr sz="2800" b="1" kern="1200">
                <a:solidFill>
                  <a:schemeClr val="tx2"/>
                </a:solidFill>
                <a:latin typeface="Tahoma"/>
                <a:ea typeface="ヒラギノ角ゴ Pro W3" charset="0"/>
                <a:cs typeface="Tahoma"/>
              </a:defRPr>
            </a:lvl1pPr>
            <a:lvl2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2pPr>
            <a:lvl3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3pPr>
            <a:lvl4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4pPr>
            <a:lvl5pPr algn="l" defTabSz="457200" rtl="0" eaLnBrk="0" fontAlgn="base" hangingPunct="0">
              <a:spcBef>
                <a:spcPct val="0"/>
              </a:spcBef>
              <a:spcAft>
                <a:spcPct val="0"/>
              </a:spcAft>
              <a:defRPr sz="2800" b="1">
                <a:solidFill>
                  <a:schemeClr val="tx2"/>
                </a:solidFill>
                <a:latin typeface="Tahoma" charset="0"/>
                <a:ea typeface="ヒラギノ角ゴ Pro W3" charset="0"/>
                <a:cs typeface="Tahoma" charset="0"/>
              </a:defRPr>
            </a:lvl5pPr>
            <a:lvl6pPr marL="457200" algn="l" defTabSz="457200" rtl="0" fontAlgn="base">
              <a:spcBef>
                <a:spcPct val="0"/>
              </a:spcBef>
              <a:spcAft>
                <a:spcPct val="0"/>
              </a:spcAft>
              <a:defRPr sz="2800" b="1">
                <a:solidFill>
                  <a:schemeClr val="tx2"/>
                </a:solidFill>
                <a:latin typeface="Tahoma" charset="0"/>
                <a:ea typeface="ヒラギノ角ゴ Pro W3" charset="0"/>
                <a:cs typeface="Tahoma" charset="0"/>
              </a:defRPr>
            </a:lvl6pPr>
            <a:lvl7pPr marL="914400" algn="l" defTabSz="457200" rtl="0" fontAlgn="base">
              <a:spcBef>
                <a:spcPct val="0"/>
              </a:spcBef>
              <a:spcAft>
                <a:spcPct val="0"/>
              </a:spcAft>
              <a:defRPr sz="2800" b="1">
                <a:solidFill>
                  <a:schemeClr val="tx2"/>
                </a:solidFill>
                <a:latin typeface="Tahoma" charset="0"/>
                <a:ea typeface="ヒラギノ角ゴ Pro W3" charset="0"/>
                <a:cs typeface="Tahoma" charset="0"/>
              </a:defRPr>
            </a:lvl7pPr>
            <a:lvl8pPr marL="1371600" algn="l" defTabSz="457200" rtl="0" fontAlgn="base">
              <a:spcBef>
                <a:spcPct val="0"/>
              </a:spcBef>
              <a:spcAft>
                <a:spcPct val="0"/>
              </a:spcAft>
              <a:defRPr sz="2800" b="1">
                <a:solidFill>
                  <a:schemeClr val="tx2"/>
                </a:solidFill>
                <a:latin typeface="Tahoma" charset="0"/>
                <a:ea typeface="ヒラギノ角ゴ Pro W3" charset="0"/>
                <a:cs typeface="Tahoma" charset="0"/>
              </a:defRPr>
            </a:lvl8pPr>
            <a:lvl9pPr marL="1828800" algn="l" defTabSz="457200" rtl="0" fontAlgn="base">
              <a:spcBef>
                <a:spcPct val="0"/>
              </a:spcBef>
              <a:spcAft>
                <a:spcPct val="0"/>
              </a:spcAft>
              <a:defRPr sz="2800" b="1">
                <a:solidFill>
                  <a:schemeClr val="tx2"/>
                </a:solidFill>
                <a:latin typeface="Tahoma" charset="0"/>
                <a:ea typeface="ヒラギノ角ゴ Pro W3" charset="0"/>
                <a:cs typeface="Tahoma" charset="0"/>
              </a:defRPr>
            </a:lvl9pPr>
          </a:lstStyle>
          <a:p>
            <a:pPr eaLnBrk="1" hangingPunct="1"/>
            <a:r>
              <a:rPr lang="pt-BR" altLang="es-BO" sz="4551" dirty="0" err="1">
                <a:solidFill>
                  <a:srgbClr val="006666"/>
                </a:solidFill>
                <a:latin typeface="Arial" pitchFamily="34" charset="0"/>
                <a:ea typeface="ヒラギノ角ゴ Pro W3"/>
                <a:cs typeface="Arial" pitchFamily="34" charset="0"/>
              </a:rPr>
              <a:t>Ecuación</a:t>
            </a:r>
            <a:r>
              <a:rPr lang="pt-BR" altLang="es-BO" sz="4551" dirty="0">
                <a:solidFill>
                  <a:srgbClr val="006666"/>
                </a:solidFill>
                <a:latin typeface="Arial" pitchFamily="34" charset="0"/>
                <a:ea typeface="ヒラギノ角ゴ Pro W3"/>
                <a:cs typeface="Arial" pitchFamily="34" charset="0"/>
              </a:rPr>
              <a:t> para </a:t>
            </a:r>
            <a:r>
              <a:rPr lang="pt-BR" altLang="es-BO" sz="4551" dirty="0" err="1">
                <a:solidFill>
                  <a:srgbClr val="006666"/>
                </a:solidFill>
                <a:latin typeface="Arial" pitchFamily="34" charset="0"/>
                <a:ea typeface="ヒラギノ角ゴ Pro W3"/>
                <a:cs typeface="Arial" pitchFamily="34" charset="0"/>
              </a:rPr>
              <a:t>reducir</a:t>
            </a:r>
            <a:r>
              <a:rPr lang="pt-BR" altLang="es-BO" sz="4551" dirty="0">
                <a:solidFill>
                  <a:srgbClr val="006666"/>
                </a:solidFill>
                <a:latin typeface="Arial" pitchFamily="34" charset="0"/>
                <a:ea typeface="ヒラギノ角ゴ Pro W3"/>
                <a:cs typeface="Arial" pitchFamily="34" charset="0"/>
              </a:rPr>
              <a:t> </a:t>
            </a:r>
            <a:r>
              <a:rPr lang="pt-BR" altLang="es-BO" sz="4551" dirty="0" err="1">
                <a:solidFill>
                  <a:srgbClr val="006666"/>
                </a:solidFill>
                <a:latin typeface="Arial" pitchFamily="34" charset="0"/>
                <a:ea typeface="ヒラギノ角ゴ Pro W3"/>
                <a:cs typeface="Arial" pitchFamily="34" charset="0"/>
              </a:rPr>
              <a:t>el</a:t>
            </a:r>
            <a:r>
              <a:rPr lang="pt-BR" altLang="es-BO" sz="4551" dirty="0">
                <a:solidFill>
                  <a:srgbClr val="006666"/>
                </a:solidFill>
                <a:latin typeface="Arial" pitchFamily="34" charset="0"/>
                <a:ea typeface="ヒラギノ角ゴ Pro W3"/>
                <a:cs typeface="Arial" pitchFamily="34" charset="0"/>
              </a:rPr>
              <a:t> </a:t>
            </a:r>
            <a:r>
              <a:rPr lang="pt-BR" altLang="es-BO" sz="4551" dirty="0" err="1">
                <a:solidFill>
                  <a:srgbClr val="006666"/>
                </a:solidFill>
                <a:latin typeface="Arial" pitchFamily="34" charset="0"/>
                <a:ea typeface="ヒラギノ角ゴ Pro W3"/>
                <a:cs typeface="Arial" pitchFamily="34" charset="0"/>
              </a:rPr>
              <a:t>riesgo</a:t>
            </a:r>
            <a:r>
              <a:rPr lang="pt-BR" altLang="es-BO" sz="4551" dirty="0">
                <a:solidFill>
                  <a:srgbClr val="006666"/>
                </a:solidFill>
                <a:latin typeface="Arial" pitchFamily="34" charset="0"/>
                <a:ea typeface="ヒラギノ角ゴ Pro W3"/>
                <a:cs typeface="Arial" pitchFamily="34" charset="0"/>
              </a:rPr>
              <a:t> de desastres:</a:t>
            </a:r>
            <a:endParaRPr lang="es-ES" altLang="es-BO" sz="4551" dirty="0">
              <a:solidFill>
                <a:srgbClr val="006666"/>
              </a:solidFill>
              <a:latin typeface="Arial" pitchFamily="34" charset="0"/>
              <a:ea typeface="ヒラギノ角ゴ Pro W3"/>
              <a:cs typeface="Arial" pitchFamily="34" charset="0"/>
            </a:endParaRPr>
          </a:p>
        </p:txBody>
      </p:sp>
      <p:sp>
        <p:nvSpPr>
          <p:cNvPr id="4" name="1 CuadroTexto"/>
          <p:cNvSpPr txBox="1">
            <a:spLocks noChangeArrowheads="1"/>
          </p:cNvSpPr>
          <p:nvPr/>
        </p:nvSpPr>
        <p:spPr bwMode="auto">
          <a:xfrm>
            <a:off x="3171448" y="810141"/>
            <a:ext cx="9819327" cy="2193357"/>
          </a:xfrm>
          <a:prstGeom prst="rect">
            <a:avLst/>
          </a:prstGeom>
          <a:solidFill>
            <a:srgbClr val="00A585"/>
          </a:solidFill>
          <a:ln>
            <a:noFill/>
          </a:ln>
        </p:spPr>
        <p:txBody>
          <a:bodyPr wrap="square">
            <a:spAutoFit/>
          </a:bodyPr>
          <a:lstStyle>
            <a:lvl1pPr eaLnBrk="0" hangingPunct="0">
              <a:spcBef>
                <a:spcPct val="20000"/>
              </a:spcBef>
              <a:buClr>
                <a:schemeClr val="tx2"/>
              </a:buClr>
              <a:defRPr sz="2200">
                <a:solidFill>
                  <a:srgbClr val="004386"/>
                </a:solidFill>
                <a:latin typeface="Tahoma" pitchFamily="34" charset="0"/>
                <a:ea typeface="ヒラギノ角ゴ Pro W3"/>
                <a:cs typeface="Tahoma" pitchFamily="34" charset="0"/>
              </a:defRPr>
            </a:lvl1pPr>
            <a:lvl2pPr marL="742950" indent="-285750" eaLnBrk="0" hangingPunct="0">
              <a:spcBef>
                <a:spcPts val="1000"/>
              </a:spcBef>
              <a:buClr>
                <a:schemeClr val="tx2"/>
              </a:buClr>
              <a:buFont typeface="Arial" pitchFamily="34" charset="0"/>
              <a:buChar char="•"/>
              <a:defRPr sz="2200">
                <a:solidFill>
                  <a:srgbClr val="004386"/>
                </a:solidFill>
                <a:latin typeface="Tahoma" pitchFamily="34" charset="0"/>
                <a:ea typeface="Tahoma" pitchFamily="34" charset="0"/>
                <a:cs typeface="Tahoma" pitchFamily="34" charset="0"/>
              </a:defRPr>
            </a:lvl2pPr>
            <a:lvl3pPr marL="1143000" indent="-228600" eaLnBrk="0" hangingPunct="0">
              <a:spcBef>
                <a:spcPts val="1000"/>
              </a:spcBef>
              <a:buClr>
                <a:schemeClr val="tx2"/>
              </a:buClr>
              <a:buFont typeface="Lucida Grande"/>
              <a:buChar char="-"/>
              <a:defRPr sz="2200">
                <a:solidFill>
                  <a:srgbClr val="004386"/>
                </a:solidFill>
                <a:latin typeface="Tahoma" pitchFamily="34" charset="0"/>
                <a:ea typeface="Tahoma" pitchFamily="34" charset="0"/>
                <a:cs typeface="Tahoma" pitchFamily="34" charset="0"/>
              </a:defRPr>
            </a:lvl3pPr>
            <a:lvl4pPr marL="1600200" indent="-228600" eaLnBrk="0" hangingPunct="0">
              <a:spcBef>
                <a:spcPct val="20000"/>
              </a:spcBef>
              <a:buFont typeface="Arial" pitchFamily="34" charset="0"/>
              <a:buChar char="–"/>
              <a:defRPr sz="2400">
                <a:solidFill>
                  <a:schemeClr val="tx1"/>
                </a:solidFill>
                <a:latin typeface="Lucida Sans Regular"/>
                <a:ea typeface="ヒラギノ角ゴ Pro W3"/>
                <a:cs typeface="Lucida Sans Regular"/>
              </a:defRPr>
            </a:lvl4pPr>
            <a:lvl5pPr marL="2057400" indent="-228600" eaLnBrk="0" hangingPunct="0">
              <a:spcBef>
                <a:spcPct val="20000"/>
              </a:spcBef>
              <a:buFont typeface="Arial" pitchFamily="34" charset="0"/>
              <a:buChar char="»"/>
              <a:defRPr sz="2400">
                <a:solidFill>
                  <a:schemeClr val="tx1"/>
                </a:solidFill>
                <a:latin typeface="Lucida Sans Regular"/>
                <a:ea typeface="Lucida Sans Regular"/>
                <a:cs typeface="Lucida Sans Regular"/>
              </a:defRPr>
            </a:lvl5pPr>
            <a:lvl6pPr marL="25146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6pPr>
            <a:lvl7pPr marL="29718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7pPr>
            <a:lvl8pPr marL="34290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8pPr>
            <a:lvl9pPr marL="3886200" indent="-228600" eaLnBrk="0" fontAlgn="base" hangingPunct="0">
              <a:spcBef>
                <a:spcPct val="20000"/>
              </a:spcBef>
              <a:spcAft>
                <a:spcPct val="0"/>
              </a:spcAft>
              <a:buFont typeface="Arial" pitchFamily="34" charset="0"/>
              <a:buChar char="»"/>
              <a:defRPr sz="2400">
                <a:solidFill>
                  <a:schemeClr val="tx1"/>
                </a:solidFill>
                <a:latin typeface="Lucida Sans Regular"/>
                <a:ea typeface="Lucida Sans Regular"/>
                <a:cs typeface="Lucida Sans Regular"/>
              </a:defRPr>
            </a:lvl9pPr>
          </a:lstStyle>
          <a:p>
            <a:pPr defTabSz="1849416" eaLnBrk="1" fontAlgn="base" hangingPunct="1">
              <a:spcBef>
                <a:spcPct val="0"/>
              </a:spcBef>
              <a:spcAft>
                <a:spcPct val="0"/>
              </a:spcAft>
              <a:buClrTx/>
            </a:pPr>
            <a:r>
              <a:rPr lang="en-US" altLang="es-BO" sz="5120" kern="1200" dirty="0">
                <a:solidFill>
                  <a:prstClr val="white"/>
                </a:solidFill>
                <a:latin typeface="Arial" pitchFamily="34" charset="0"/>
                <a:ea typeface="MS PGothic" pitchFamily="34" charset="-128"/>
                <a:cs typeface="Arial" pitchFamily="34" charset="0"/>
              </a:rPr>
              <a:t>“Los </a:t>
            </a:r>
            <a:r>
              <a:rPr lang="en-US" altLang="es-BO" sz="5120" kern="1200" dirty="0" err="1">
                <a:solidFill>
                  <a:prstClr val="white"/>
                </a:solidFill>
                <a:latin typeface="Arial" pitchFamily="34" charset="0"/>
                <a:ea typeface="MS PGothic" pitchFamily="34" charset="-128"/>
                <a:cs typeface="Arial" pitchFamily="34" charset="0"/>
              </a:rPr>
              <a:t>desastres</a:t>
            </a:r>
            <a:r>
              <a:rPr lang="en-US" altLang="es-BO" sz="5120" kern="1200" dirty="0">
                <a:solidFill>
                  <a:prstClr val="white"/>
                </a:solidFill>
                <a:latin typeface="Arial" pitchFamily="34" charset="0"/>
                <a:ea typeface="MS PGothic" pitchFamily="34" charset="-128"/>
                <a:cs typeface="Arial" pitchFamily="34" charset="0"/>
              </a:rPr>
              <a:t> socio naturales, </a:t>
            </a:r>
          </a:p>
          <a:p>
            <a:pPr defTabSz="1849416" eaLnBrk="1" fontAlgn="base" hangingPunct="1">
              <a:spcBef>
                <a:spcPct val="0"/>
              </a:spcBef>
              <a:spcAft>
                <a:spcPct val="0"/>
              </a:spcAft>
              <a:buClrTx/>
            </a:pPr>
            <a:r>
              <a:rPr lang="en-US" altLang="es-BO" sz="5120" kern="1200" dirty="0">
                <a:solidFill>
                  <a:prstClr val="white"/>
                </a:solidFill>
                <a:latin typeface="Arial" pitchFamily="34" charset="0"/>
                <a:ea typeface="MS PGothic" pitchFamily="34" charset="-128"/>
                <a:cs typeface="Arial" pitchFamily="34" charset="0"/>
              </a:rPr>
              <a:t>son </a:t>
            </a:r>
            <a:r>
              <a:rPr lang="en-US" altLang="es-BO" sz="5120" kern="1200" dirty="0" err="1">
                <a:solidFill>
                  <a:prstClr val="white"/>
                </a:solidFill>
                <a:latin typeface="Arial" pitchFamily="34" charset="0"/>
                <a:ea typeface="MS PGothic" pitchFamily="34" charset="-128"/>
                <a:cs typeface="Arial" pitchFamily="34" charset="0"/>
              </a:rPr>
              <a:t>riesgos</a:t>
            </a:r>
            <a:r>
              <a:rPr lang="en-US" altLang="es-BO" sz="5120" kern="1200" dirty="0">
                <a:solidFill>
                  <a:prstClr val="white"/>
                </a:solidFill>
                <a:latin typeface="Arial" pitchFamily="34" charset="0"/>
                <a:ea typeface="MS PGothic" pitchFamily="34" charset="-128"/>
                <a:cs typeface="Arial" pitchFamily="34" charset="0"/>
              </a:rPr>
              <a:t> mal </a:t>
            </a:r>
            <a:r>
              <a:rPr lang="en-US" altLang="es-BO" sz="5120" kern="1200" dirty="0" err="1">
                <a:solidFill>
                  <a:schemeClr val="bg1"/>
                </a:solidFill>
                <a:latin typeface="Arial" pitchFamily="34" charset="0"/>
                <a:ea typeface="MS PGothic" pitchFamily="34" charset="-128"/>
                <a:cs typeface="Arial" pitchFamily="34" charset="0"/>
              </a:rPr>
              <a:t>manejados</a:t>
            </a:r>
            <a:r>
              <a:rPr lang="en-US" altLang="es-BO" sz="5120" kern="1200" dirty="0">
                <a:solidFill>
                  <a:prstClr val="white"/>
                </a:solidFill>
                <a:latin typeface="Arial" pitchFamily="34" charset="0"/>
                <a:ea typeface="MS PGothic" pitchFamily="34" charset="-128"/>
                <a:cs typeface="Arial" pitchFamily="34" charset="0"/>
              </a:rPr>
              <a:t>” </a:t>
            </a:r>
          </a:p>
          <a:p>
            <a:pPr defTabSz="1849416" eaLnBrk="1" fontAlgn="base" hangingPunct="1">
              <a:spcBef>
                <a:spcPct val="0"/>
              </a:spcBef>
              <a:spcAft>
                <a:spcPct val="0"/>
              </a:spcAft>
              <a:buClrTx/>
            </a:pPr>
            <a:r>
              <a:rPr lang="en-US" altLang="es-BO" sz="3413" i="1" kern="1200" dirty="0">
                <a:solidFill>
                  <a:prstClr val="white"/>
                </a:solidFill>
                <a:latin typeface="Arial" pitchFamily="34" charset="0"/>
                <a:ea typeface="MS PGothic" pitchFamily="34" charset="-128"/>
                <a:cs typeface="Arial" pitchFamily="34" charset="0"/>
              </a:rPr>
              <a:t>(M. Villarroel, 2.005)</a:t>
            </a:r>
            <a:endParaRPr lang="es-BO" altLang="es-BO" sz="3413" i="1" kern="1200" dirty="0">
              <a:solidFill>
                <a:prstClr val="white"/>
              </a:solidFill>
              <a:latin typeface="Arial" pitchFamily="34" charset="0"/>
              <a:ea typeface="MS PGothic" pitchFamily="34" charset="-128"/>
              <a:cs typeface="Arial" pitchFamily="34" charset="0"/>
            </a:endParaRPr>
          </a:p>
        </p:txBody>
      </p:sp>
      <p:sp>
        <p:nvSpPr>
          <p:cNvPr id="5" name="14 Rectángulo redondeado"/>
          <p:cNvSpPr/>
          <p:nvPr/>
        </p:nvSpPr>
        <p:spPr>
          <a:xfrm>
            <a:off x="1683711" y="6312534"/>
            <a:ext cx="5807006" cy="102503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50230">
              <a:defRPr/>
            </a:pPr>
            <a:r>
              <a:rPr lang="es-BO" sz="4551" b="1" dirty="0">
                <a:solidFill>
                  <a:prstClr val="black"/>
                </a:solidFill>
              </a:rPr>
              <a:t>Riesgo de desastre </a:t>
            </a:r>
            <a:r>
              <a:rPr lang="es-BO" sz="5120" dirty="0">
                <a:solidFill>
                  <a:prstClr val="black"/>
                </a:solidFill>
              </a:rPr>
              <a:t>=</a:t>
            </a:r>
          </a:p>
        </p:txBody>
      </p:sp>
      <p:sp>
        <p:nvSpPr>
          <p:cNvPr id="6" name="14 Rectángulo redondeado"/>
          <p:cNvSpPr/>
          <p:nvPr/>
        </p:nvSpPr>
        <p:spPr>
          <a:xfrm>
            <a:off x="7687306" y="6506639"/>
            <a:ext cx="7150382" cy="102277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50230">
              <a:defRPr/>
            </a:pPr>
            <a:r>
              <a:rPr lang="es-BO" sz="4551" b="1" u="sng" dirty="0">
                <a:solidFill>
                  <a:prstClr val="black"/>
                </a:solidFill>
              </a:rPr>
              <a:t>Amenaza </a:t>
            </a:r>
            <a:r>
              <a:rPr lang="es-BO" sz="4551" b="1" u="sng" dirty="0">
                <a:solidFill>
                  <a:srgbClr val="FF0000"/>
                </a:solidFill>
              </a:rPr>
              <a:t>x</a:t>
            </a:r>
            <a:r>
              <a:rPr lang="es-BO" sz="4551" b="1" u="sng" dirty="0">
                <a:solidFill>
                  <a:prstClr val="black"/>
                </a:solidFill>
              </a:rPr>
              <a:t> Vulnerabilidad</a:t>
            </a:r>
          </a:p>
          <a:p>
            <a:pPr defTabSz="650230">
              <a:defRPr/>
            </a:pPr>
            <a:r>
              <a:rPr lang="es-BO" sz="4551" b="1" dirty="0">
                <a:solidFill>
                  <a:prstClr val="black"/>
                </a:solidFill>
              </a:rPr>
              <a:t>Capacidad Local</a:t>
            </a:r>
          </a:p>
        </p:txBody>
      </p:sp>
    </p:spTree>
    <p:extLst>
      <p:ext uri="{BB962C8B-B14F-4D97-AF65-F5344CB8AC3E}">
        <p14:creationId xmlns:p14="http://schemas.microsoft.com/office/powerpoint/2010/main" val="429354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4" id="{0BB89D7D-9300-794C-9024-6ACF7DB6BD4E}" vid="{FFC79561-003E-0B40-97DD-960F4FE649B5}"/>
    </a:ext>
  </a:extLst>
</a:theme>
</file>

<file path=ppt/theme/theme5.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4" ma:contentTypeDescription="Create a new document." ma:contentTypeScope="" ma:versionID="5c062917d836063c078d70675bbb2748">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cb267351adbee37905e8c8ceca07b355"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1355b3f0-e072-4ae3-b261-722c43fa6e26" xsi:nil="true"/>
  </documentManagement>
</p:properties>
</file>

<file path=customXml/itemProps1.xml><?xml version="1.0" encoding="utf-8"?>
<ds:datastoreItem xmlns:ds="http://schemas.openxmlformats.org/officeDocument/2006/customXml" ds:itemID="{9CC0D109-FE1E-4077-BCDE-01F712C1AE44}"/>
</file>

<file path=customXml/itemProps2.xml><?xml version="1.0" encoding="utf-8"?>
<ds:datastoreItem xmlns:ds="http://schemas.openxmlformats.org/officeDocument/2006/customXml" ds:itemID="{F967CDDF-F78A-46F2-A974-69B7B262E506}"/>
</file>

<file path=customXml/itemProps3.xml><?xml version="1.0" encoding="utf-8"?>
<ds:datastoreItem xmlns:ds="http://schemas.openxmlformats.org/officeDocument/2006/customXml" ds:itemID="{58F84CF4-1EDF-4F38-977A-8CFD967D1FB6}"/>
</file>

<file path=docProps/app.xml><?xml version="1.0" encoding="utf-8"?>
<Properties xmlns="http://schemas.openxmlformats.org/officeDocument/2006/extended-properties" xmlns:vt="http://schemas.openxmlformats.org/officeDocument/2006/docPropsVTypes">
  <TotalTime>9657</TotalTime>
  <Words>2932</Words>
  <Application>Microsoft Office PowerPoint</Application>
  <PresentationFormat>Personalizado</PresentationFormat>
  <Paragraphs>248</Paragraphs>
  <Slides>33</Slides>
  <Notes>14</Notes>
  <HiddenSlides>0</HiddenSlides>
  <MMClips>0</MMClips>
  <ScaleCrop>false</ScaleCrop>
  <HeadingPairs>
    <vt:vector size="6" baseType="variant">
      <vt:variant>
        <vt:lpstr>Fuentes usadas</vt:lpstr>
      </vt:variant>
      <vt:variant>
        <vt:i4>16</vt:i4>
      </vt:variant>
      <vt:variant>
        <vt:lpstr>Tema</vt:lpstr>
      </vt:variant>
      <vt:variant>
        <vt:i4>5</vt:i4>
      </vt:variant>
      <vt:variant>
        <vt:lpstr>Títulos de diapositiva</vt:lpstr>
      </vt:variant>
      <vt:variant>
        <vt:i4>33</vt:i4>
      </vt:variant>
    </vt:vector>
  </HeadingPairs>
  <TitlesOfParts>
    <vt:vector size="54" baseType="lpstr">
      <vt:lpstr>Arial</vt:lpstr>
      <vt:lpstr>Arial Narrow</vt:lpstr>
      <vt:lpstr>Calibri</vt:lpstr>
      <vt:lpstr>Calibri Light</vt:lpstr>
      <vt:lpstr>GillSans</vt:lpstr>
      <vt:lpstr>Helvetica</vt:lpstr>
      <vt:lpstr>Helvetica Light</vt:lpstr>
      <vt:lpstr>Helvetica Neue</vt:lpstr>
      <vt:lpstr>Lucida Grande</vt:lpstr>
      <vt:lpstr>Open Sans</vt:lpstr>
      <vt:lpstr>Open Sans Bold</vt:lpstr>
      <vt:lpstr>Open Sans Light</vt:lpstr>
      <vt:lpstr>Open Sans Regular</vt:lpstr>
      <vt:lpstr>Open Sans Semibold</vt:lpstr>
      <vt:lpstr>Tahoma</vt:lpstr>
      <vt:lpstr>Wingdings</vt:lpstr>
      <vt:lpstr>White</vt:lpstr>
      <vt:lpstr>1_White</vt:lpstr>
      <vt:lpstr>2_White</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REDUCIR</vt:lpstr>
      <vt:lpstr>Presentación de PowerPoint</vt:lpstr>
      <vt:lpstr>Presentación de PowerPoint</vt:lpstr>
      <vt:lpstr>6. EJERCÍCIO PRACTICO: CONTEXTO HUMANITARIO</vt:lpstr>
      <vt:lpstr>Presentación de PowerPoint</vt:lpstr>
      <vt:lpstr>Presentación de PowerPoint</vt:lpstr>
      <vt:lpstr>Presentación de PowerPoint</vt:lpstr>
      <vt:lpstr>Presentación de PowerPoint</vt:lpstr>
      <vt:lpstr>La filosofia Esfera</vt:lpstr>
      <vt:lpstr>El nuevo Manual</vt:lpstr>
      <vt:lpstr>Estructura general de las Normas Esfera*</vt:lpstr>
      <vt:lpstr>Usando los indicadores</vt:lpstr>
      <vt:lpstr>Tres tipos de indicadores</vt:lpstr>
      <vt:lpstr>La Carta Humanitária</vt:lpstr>
      <vt:lpstr>¿Cuáles son los principios y derechos humanos que forman la base de Esfera?</vt:lpstr>
      <vt:lpstr>Todas las personas afectadas por desastres o conflictos tienen derecho a recibir asistencia humanitaria</vt:lpstr>
      <vt:lpstr>Todas las personas afectadas por desastres o conflictos - mujeres y hombres, niños y niñas – tienen derecho a vivir con dignidad</vt:lpstr>
      <vt:lpstr>La seguridad de las personas en situaciones de desastre o conflicto es una particular preocupación </vt:lpstr>
      <vt:lpstr>Debemos rendir cuentas principalmente a las personas a las que procuramos prestar asistencia</vt:lpstr>
      <vt:lpstr>Los esfuerzos por brindar asistencia humanitaria pueden ocasionalmente tener efectos adversos involuntarios</vt:lpstr>
      <vt:lpstr>Durante un conflicto armado, protección y asistencia deben ser conferidas a quienes no participan en las hostilidades</vt:lpstr>
      <vt:lpstr>Bases clave</vt:lpstr>
      <vt:lpstr>El Código de Conduta: 10 princípios básicos</vt:lpstr>
      <vt:lpstr>El Código de Conducta: 10 princípios básicos</vt:lpstr>
      <vt:lpstr>8. Ejercicio Grupal: Relación de la Carta Humanitaria con la Normativa Nacional de Administración de Desastres</vt:lpstr>
      <vt:lpstr>9. RETROALIMENTACIÓN Y CIERRE DE LA JORNADA</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Martin Villarroel</cp:lastModifiedBy>
  <cp:revision>367</cp:revision>
  <cp:lastPrinted>2018-12-13T22:41:54Z</cp:lastPrinted>
  <dcterms:modified xsi:type="dcterms:W3CDTF">2022-01-17T03:48:34Z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48EFA2FD-6016-4509-80EE-914C9C821B7B</vt:lpwstr>
  </property>
  <property fmtid="{D5CDD505-2E9C-101B-9397-08002B2CF9AE}" pid="3" name="ArticulatePath">
    <vt:lpwstr>STP 2 What is Sphere-the Handbook</vt:lpwstr>
  </property>
  <property fmtid="{D5CDD505-2E9C-101B-9397-08002B2CF9AE}" pid="4" name="ContentTypeId">
    <vt:lpwstr>0x01010040548E345B6D594AAA06BAD71EA843DF</vt:lpwstr>
  </property>
</Properties>
</file>