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0" r:id="rId5"/>
    <p:sldId id="271" r:id="rId6"/>
    <p:sldId id="26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3" r:id="rId16"/>
    <p:sldId id="284" r:id="rId17"/>
    <p:sldId id="285" r:id="rId18"/>
    <p:sldId id="286" r:id="rId19"/>
    <p:sldId id="289" r:id="rId20"/>
    <p:sldId id="291" r:id="rId21"/>
    <p:sldId id="293" r:id="rId22"/>
    <p:sldId id="296" r:id="rId23"/>
    <p:sldId id="295" r:id="rId24"/>
    <p:sldId id="294" r:id="rId25"/>
    <p:sldId id="287" r:id="rId26"/>
    <p:sldId id="288" r:id="rId27"/>
    <p:sldId id="292" r:id="rId28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licity Fallon" initials="FF" lastIdx="8" clrIdx="0">
    <p:extLst>
      <p:ext uri="{19B8F6BF-5375-455C-9EA6-DF929625EA0E}">
        <p15:presenceInfo xmlns:p15="http://schemas.microsoft.com/office/powerpoint/2012/main" userId="S::felicity.fallon@spherestandards.org::3ff0e4c3-3ad8-4010-beb2-c940946a3c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B4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D78C52-42AC-435B-A6A8-63753607E82F}" v="56" dt="2021-10-25T11:26:33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2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stan Hale" userId="4e810f15-7125-456a-9649-63d4a79d866f" providerId="ADAL" clId="{74D78C52-42AC-435B-A6A8-63753607E82F}"/>
    <pc:docChg chg="undo custSel modSld modMainMaster">
      <pc:chgData name="Tristan Hale" userId="4e810f15-7125-456a-9649-63d4a79d866f" providerId="ADAL" clId="{74D78C52-42AC-435B-A6A8-63753607E82F}" dt="2021-10-25T11:26:42.746" v="391" actId="14100"/>
      <pc:docMkLst>
        <pc:docMk/>
      </pc:docMkLst>
      <pc:sldChg chg="addSp modSp mod modTransition">
        <pc:chgData name="Tristan Hale" userId="4e810f15-7125-456a-9649-63d4a79d866f" providerId="ADAL" clId="{74D78C52-42AC-435B-A6A8-63753607E82F}" dt="2021-09-30T12:43:01.171" v="322" actId="6549"/>
        <pc:sldMkLst>
          <pc:docMk/>
          <pc:sldMk cId="3462973280" sldId="261"/>
        </pc:sldMkLst>
        <pc:spChg chg="add mod">
          <ac:chgData name="Tristan Hale" userId="4e810f15-7125-456a-9649-63d4a79d866f" providerId="ADAL" clId="{74D78C52-42AC-435B-A6A8-63753607E82F}" dt="2021-09-30T12:43:01.171" v="322" actId="6549"/>
          <ac:spMkLst>
            <pc:docMk/>
            <pc:sldMk cId="3462973280" sldId="261"/>
            <ac:spMk id="8" creationId="{17446489-8B81-4DA1-8CA9-63505E9DABFE}"/>
          </ac:spMkLst>
        </pc:spChg>
      </pc:sldChg>
      <pc:sldChg chg="addSp delSp modSp mod modTransition">
        <pc:chgData name="Tristan Hale" userId="4e810f15-7125-456a-9649-63d4a79d866f" providerId="ADAL" clId="{74D78C52-42AC-435B-A6A8-63753607E82F}" dt="2021-09-30T12:42:54.776" v="321" actId="6549"/>
        <pc:sldMkLst>
          <pc:docMk/>
          <pc:sldMk cId="2105805436" sldId="270"/>
        </pc:sldMkLst>
        <pc:spChg chg="add mod">
          <ac:chgData name="Tristan Hale" userId="4e810f15-7125-456a-9649-63d4a79d866f" providerId="ADAL" clId="{74D78C52-42AC-435B-A6A8-63753607E82F}" dt="2021-09-30T12:42:54.776" v="321" actId="6549"/>
          <ac:spMkLst>
            <pc:docMk/>
            <pc:sldMk cId="2105805436" sldId="270"/>
            <ac:spMk id="26" creationId="{F89682FD-BE09-466D-8932-2A9C0DBFFEDB}"/>
          </ac:spMkLst>
        </pc:spChg>
        <pc:spChg chg="del">
          <ac:chgData name="Tristan Hale" userId="4e810f15-7125-456a-9649-63d4a79d866f" providerId="ADAL" clId="{74D78C52-42AC-435B-A6A8-63753607E82F}" dt="2021-09-30T12:32:20.052" v="0" actId="478"/>
          <ac:spMkLst>
            <pc:docMk/>
            <pc:sldMk cId="2105805436" sldId="270"/>
            <ac:spMk id="28" creationId="{3A514F8F-CAD7-4A0A-B49F-5A86ACE180C4}"/>
          </ac:spMkLst>
        </pc:spChg>
      </pc:sldChg>
      <pc:sldChg chg="addSp modSp mod modTransition">
        <pc:chgData name="Tristan Hale" userId="4e810f15-7125-456a-9649-63d4a79d866f" providerId="ADAL" clId="{74D78C52-42AC-435B-A6A8-63753607E82F}" dt="2021-09-30T12:59:50.902" v="359" actId="1076"/>
        <pc:sldMkLst>
          <pc:docMk/>
          <pc:sldMk cId="1192491786" sldId="271"/>
        </pc:sldMkLst>
        <pc:spChg chg="add mod">
          <ac:chgData name="Tristan Hale" userId="4e810f15-7125-456a-9649-63d4a79d866f" providerId="ADAL" clId="{74D78C52-42AC-435B-A6A8-63753607E82F}" dt="2021-09-30T12:42:50.707" v="320" actId="6549"/>
          <ac:spMkLst>
            <pc:docMk/>
            <pc:sldMk cId="1192491786" sldId="271"/>
            <ac:spMk id="10" creationId="{449DE692-6B03-4B4D-B09F-415259417849}"/>
          </ac:spMkLst>
        </pc:spChg>
        <pc:spChg chg="mod">
          <ac:chgData name="Tristan Hale" userId="4e810f15-7125-456a-9649-63d4a79d866f" providerId="ADAL" clId="{74D78C52-42AC-435B-A6A8-63753607E82F}" dt="2021-09-30T12:59:50.902" v="359" actId="1076"/>
          <ac:spMkLst>
            <pc:docMk/>
            <pc:sldMk cId="1192491786" sldId="271"/>
            <ac:spMk id="52" creationId="{10E6D769-29BD-4209-91A3-ECDD3FBA75ED}"/>
          </ac:spMkLst>
        </pc:spChg>
      </pc:sldChg>
      <pc:sldChg chg="addSp modSp mod modTransition">
        <pc:chgData name="Tristan Hale" userId="4e810f15-7125-456a-9649-63d4a79d866f" providerId="ADAL" clId="{74D78C52-42AC-435B-A6A8-63753607E82F}" dt="2021-09-30T12:43:05.841" v="323" actId="6549"/>
        <pc:sldMkLst>
          <pc:docMk/>
          <pc:sldMk cId="169822354" sldId="272"/>
        </pc:sldMkLst>
        <pc:spChg chg="add mod">
          <ac:chgData name="Tristan Hale" userId="4e810f15-7125-456a-9649-63d4a79d866f" providerId="ADAL" clId="{74D78C52-42AC-435B-A6A8-63753607E82F}" dt="2021-09-30T12:43:05.841" v="323" actId="6549"/>
          <ac:spMkLst>
            <pc:docMk/>
            <pc:sldMk cId="169822354" sldId="272"/>
            <ac:spMk id="6" creationId="{12EB28CA-A1C5-4EEF-A934-14DAF732EE4B}"/>
          </ac:spMkLst>
        </pc:spChg>
      </pc:sldChg>
      <pc:sldChg chg="addSp modSp mod modTransition">
        <pc:chgData name="Tristan Hale" userId="4e810f15-7125-456a-9649-63d4a79d866f" providerId="ADAL" clId="{74D78C52-42AC-435B-A6A8-63753607E82F}" dt="2021-09-30T12:43:08.899" v="324" actId="6549"/>
        <pc:sldMkLst>
          <pc:docMk/>
          <pc:sldMk cId="2010742422" sldId="273"/>
        </pc:sldMkLst>
        <pc:spChg chg="add mod">
          <ac:chgData name="Tristan Hale" userId="4e810f15-7125-456a-9649-63d4a79d866f" providerId="ADAL" clId="{74D78C52-42AC-435B-A6A8-63753607E82F}" dt="2021-09-30T12:43:08.899" v="324" actId="6549"/>
          <ac:spMkLst>
            <pc:docMk/>
            <pc:sldMk cId="2010742422" sldId="273"/>
            <ac:spMk id="6" creationId="{DBCBBF65-F38F-4DD0-BC1F-6483F9F3D713}"/>
          </ac:spMkLst>
        </pc:spChg>
      </pc:sldChg>
      <pc:sldChg chg="addSp modSp mod modTransition">
        <pc:chgData name="Tristan Hale" userId="4e810f15-7125-456a-9649-63d4a79d866f" providerId="ADAL" clId="{74D78C52-42AC-435B-A6A8-63753607E82F}" dt="2021-09-30T12:43:12.150" v="325" actId="6549"/>
        <pc:sldMkLst>
          <pc:docMk/>
          <pc:sldMk cId="4156677833" sldId="274"/>
        </pc:sldMkLst>
        <pc:spChg chg="add mod">
          <ac:chgData name="Tristan Hale" userId="4e810f15-7125-456a-9649-63d4a79d866f" providerId="ADAL" clId="{74D78C52-42AC-435B-A6A8-63753607E82F}" dt="2021-09-30T12:43:12.150" v="325" actId="6549"/>
          <ac:spMkLst>
            <pc:docMk/>
            <pc:sldMk cId="4156677833" sldId="274"/>
            <ac:spMk id="6" creationId="{9500CEC8-B50C-4157-81F0-0ED6A7563697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3:00:05.729" v="360" actId="20577"/>
        <pc:sldMkLst>
          <pc:docMk/>
          <pc:sldMk cId="3656529810" sldId="275"/>
        </pc:sldMkLst>
        <pc:spChg chg="mod">
          <ac:chgData name="Tristan Hale" userId="4e810f15-7125-456a-9649-63d4a79d866f" providerId="ADAL" clId="{74D78C52-42AC-435B-A6A8-63753607E82F}" dt="2021-09-30T13:00:05.729" v="360" actId="20577"/>
          <ac:spMkLst>
            <pc:docMk/>
            <pc:sldMk cId="3656529810" sldId="275"/>
            <ac:spMk id="22" creationId="{FAA1065D-72E9-40CF-A2F9-B392200AED34}"/>
          </ac:spMkLst>
        </pc:spChg>
      </pc:sldChg>
      <pc:sldChg chg="addSp delSp modSp mod modTransition">
        <pc:chgData name="Tristan Hale" userId="4e810f15-7125-456a-9649-63d4a79d866f" providerId="ADAL" clId="{74D78C52-42AC-435B-A6A8-63753607E82F}" dt="2021-09-30T12:40:42.631" v="208"/>
        <pc:sldMkLst>
          <pc:docMk/>
          <pc:sldMk cId="1546457875" sldId="276"/>
        </pc:sldMkLst>
        <pc:spChg chg="mod">
          <ac:chgData name="Tristan Hale" userId="4e810f15-7125-456a-9649-63d4a79d866f" providerId="ADAL" clId="{74D78C52-42AC-435B-A6A8-63753607E82F}" dt="2021-09-30T12:34:42.952" v="54" actId="20577"/>
          <ac:spMkLst>
            <pc:docMk/>
            <pc:sldMk cId="1546457875" sldId="276"/>
            <ac:spMk id="2" creationId="{2121B605-24BC-45A9-8C88-99A201C3E2C0}"/>
          </ac:spMkLst>
        </pc:spChg>
        <pc:cxnChg chg="add del mod">
          <ac:chgData name="Tristan Hale" userId="4e810f15-7125-456a-9649-63d4a79d866f" providerId="ADAL" clId="{74D78C52-42AC-435B-A6A8-63753607E82F}" dt="2021-09-30T12:36:17.254" v="74" actId="478"/>
          <ac:cxnSpMkLst>
            <pc:docMk/>
            <pc:sldMk cId="1546457875" sldId="276"/>
            <ac:cxnSpMk id="6" creationId="{78A2E66E-EE78-4103-86E3-63BA76F23DFE}"/>
          </ac:cxnSpMkLst>
        </pc:cxnChg>
      </pc:sldChg>
      <pc:sldChg chg="addSp delSp modSp mod modTransition">
        <pc:chgData name="Tristan Hale" userId="4e810f15-7125-456a-9649-63d4a79d866f" providerId="ADAL" clId="{74D78C52-42AC-435B-A6A8-63753607E82F}" dt="2021-09-30T12:40:42.631" v="208"/>
        <pc:sldMkLst>
          <pc:docMk/>
          <pc:sldMk cId="3829902979" sldId="277"/>
        </pc:sldMkLst>
        <pc:spChg chg="mod">
          <ac:chgData name="Tristan Hale" userId="4e810f15-7125-456a-9649-63d4a79d866f" providerId="ADAL" clId="{74D78C52-42AC-435B-A6A8-63753607E82F}" dt="2021-09-30T12:33:51.753" v="41" actId="20577"/>
          <ac:spMkLst>
            <pc:docMk/>
            <pc:sldMk cId="3829902979" sldId="277"/>
            <ac:spMk id="6" creationId="{1BE12FB5-87AD-4A50-97AD-9C3840A73C8B}"/>
          </ac:spMkLst>
        </pc:spChg>
        <pc:spChg chg="mod">
          <ac:chgData name="Tristan Hale" userId="4e810f15-7125-456a-9649-63d4a79d866f" providerId="ADAL" clId="{74D78C52-42AC-435B-A6A8-63753607E82F}" dt="2021-09-30T12:35:36.877" v="71" actId="14100"/>
          <ac:spMkLst>
            <pc:docMk/>
            <pc:sldMk cId="3829902979" sldId="277"/>
            <ac:spMk id="7" creationId="{EF29CBA5-8713-4BE8-8201-55DD724FF661}"/>
          </ac:spMkLst>
        </pc:spChg>
        <pc:cxnChg chg="add del mod">
          <ac:chgData name="Tristan Hale" userId="4e810f15-7125-456a-9649-63d4a79d866f" providerId="ADAL" clId="{74D78C52-42AC-435B-A6A8-63753607E82F}" dt="2021-09-30T12:36:20.367" v="75" actId="478"/>
          <ac:cxnSpMkLst>
            <pc:docMk/>
            <pc:sldMk cId="3829902979" sldId="277"/>
            <ac:cxnSpMk id="9" creationId="{F723802F-B522-4F8C-8933-1E963769EA24}"/>
          </ac:cxnSpMkLst>
        </pc:cxnChg>
        <pc:cxnChg chg="add del mod">
          <ac:chgData name="Tristan Hale" userId="4e810f15-7125-456a-9649-63d4a79d866f" providerId="ADAL" clId="{74D78C52-42AC-435B-A6A8-63753607E82F}" dt="2021-09-30T12:36:21.318" v="76" actId="478"/>
          <ac:cxnSpMkLst>
            <pc:docMk/>
            <pc:sldMk cId="3829902979" sldId="277"/>
            <ac:cxnSpMk id="11" creationId="{2D54CAED-D47E-427F-9B8D-20338AD20AF4}"/>
          </ac:cxnSpMkLst>
        </pc:cxnChg>
      </pc:sldChg>
      <pc:sldChg chg="modSp mod modTransition">
        <pc:chgData name="Tristan Hale" userId="4e810f15-7125-456a-9649-63d4a79d866f" providerId="ADAL" clId="{74D78C52-42AC-435B-A6A8-63753607E82F}" dt="2021-09-30T12:40:42.631" v="208"/>
        <pc:sldMkLst>
          <pc:docMk/>
          <pc:sldMk cId="2005477708" sldId="278"/>
        </pc:sldMkLst>
        <pc:spChg chg="mod">
          <ac:chgData name="Tristan Hale" userId="4e810f15-7125-456a-9649-63d4a79d866f" providerId="ADAL" clId="{74D78C52-42AC-435B-A6A8-63753607E82F}" dt="2021-09-30T12:36:33.245" v="83" actId="113"/>
          <ac:spMkLst>
            <pc:docMk/>
            <pc:sldMk cId="2005477708" sldId="278"/>
            <ac:spMk id="25" creationId="{4BE2997A-4A9C-4E48-A417-7E0EC3D0AE0A}"/>
          </ac:spMkLst>
        </pc:spChg>
      </pc:sldChg>
      <pc:sldChg chg="addSp modSp modTransition">
        <pc:chgData name="Tristan Hale" userId="4e810f15-7125-456a-9649-63d4a79d866f" providerId="ADAL" clId="{74D78C52-42AC-435B-A6A8-63753607E82F}" dt="2021-09-30T13:00:17.258" v="361"/>
        <pc:sldMkLst>
          <pc:docMk/>
          <pc:sldMk cId="2518747052" sldId="279"/>
        </pc:sldMkLst>
        <pc:spChg chg="add mod">
          <ac:chgData name="Tristan Hale" userId="4e810f15-7125-456a-9649-63d4a79d866f" providerId="ADAL" clId="{74D78C52-42AC-435B-A6A8-63753607E82F}" dt="2021-09-30T13:00:17.258" v="361"/>
          <ac:spMkLst>
            <pc:docMk/>
            <pc:sldMk cId="2518747052" sldId="279"/>
            <ac:spMk id="9" creationId="{D8C6BFC2-C9FE-4EE8-A714-9F42ED4D19D7}"/>
          </ac:spMkLst>
        </pc:spChg>
      </pc:sldChg>
      <pc:sldChg chg="addSp modSp modTransition">
        <pc:chgData name="Tristan Hale" userId="4e810f15-7125-456a-9649-63d4a79d866f" providerId="ADAL" clId="{74D78C52-42AC-435B-A6A8-63753607E82F}" dt="2021-09-30T13:00:21.946" v="362"/>
        <pc:sldMkLst>
          <pc:docMk/>
          <pc:sldMk cId="2536478511" sldId="283"/>
        </pc:sldMkLst>
        <pc:spChg chg="add mod">
          <ac:chgData name="Tristan Hale" userId="4e810f15-7125-456a-9649-63d4a79d866f" providerId="ADAL" clId="{74D78C52-42AC-435B-A6A8-63753607E82F}" dt="2021-09-30T13:00:21.946" v="362"/>
          <ac:spMkLst>
            <pc:docMk/>
            <pc:sldMk cId="2536478511" sldId="283"/>
            <ac:spMk id="8" creationId="{ED4373D8-163A-433A-B37F-9873C47A8AD1}"/>
          </ac:spMkLst>
        </pc:spChg>
      </pc:sldChg>
      <pc:sldChg chg="addSp modSp modTransition">
        <pc:chgData name="Tristan Hale" userId="4e810f15-7125-456a-9649-63d4a79d866f" providerId="ADAL" clId="{74D78C52-42AC-435B-A6A8-63753607E82F}" dt="2021-09-30T13:00:23.303" v="363"/>
        <pc:sldMkLst>
          <pc:docMk/>
          <pc:sldMk cId="2279073153" sldId="284"/>
        </pc:sldMkLst>
        <pc:spChg chg="add mod">
          <ac:chgData name="Tristan Hale" userId="4e810f15-7125-456a-9649-63d4a79d866f" providerId="ADAL" clId="{74D78C52-42AC-435B-A6A8-63753607E82F}" dt="2021-09-30T13:00:23.303" v="363"/>
          <ac:spMkLst>
            <pc:docMk/>
            <pc:sldMk cId="2279073153" sldId="284"/>
            <ac:spMk id="8" creationId="{AACDB9B6-EDC7-40C3-B110-7EE146FAFF4C}"/>
          </ac:spMkLst>
        </pc:spChg>
      </pc:sldChg>
      <pc:sldChg chg="addSp modSp modTransition">
        <pc:chgData name="Tristan Hale" userId="4e810f15-7125-456a-9649-63d4a79d866f" providerId="ADAL" clId="{74D78C52-42AC-435B-A6A8-63753607E82F}" dt="2021-09-30T13:00:24.928" v="364"/>
        <pc:sldMkLst>
          <pc:docMk/>
          <pc:sldMk cId="2719579054" sldId="285"/>
        </pc:sldMkLst>
        <pc:spChg chg="add mod">
          <ac:chgData name="Tristan Hale" userId="4e810f15-7125-456a-9649-63d4a79d866f" providerId="ADAL" clId="{74D78C52-42AC-435B-A6A8-63753607E82F}" dt="2021-09-30T13:00:24.928" v="364"/>
          <ac:spMkLst>
            <pc:docMk/>
            <pc:sldMk cId="2719579054" sldId="285"/>
            <ac:spMk id="8" creationId="{902CBFFB-5698-49BC-8CDB-71D7297C4381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3:00:30.552" v="365" actId="20577"/>
        <pc:sldMkLst>
          <pc:docMk/>
          <pc:sldMk cId="1597636288" sldId="286"/>
        </pc:sldMkLst>
        <pc:spChg chg="mod">
          <ac:chgData name="Tristan Hale" userId="4e810f15-7125-456a-9649-63d4a79d866f" providerId="ADAL" clId="{74D78C52-42AC-435B-A6A8-63753607E82F}" dt="2021-09-30T13:00:30.552" v="365" actId="20577"/>
          <ac:spMkLst>
            <pc:docMk/>
            <pc:sldMk cId="1597636288" sldId="286"/>
            <ac:spMk id="69" creationId="{BF5EB269-C033-49A6-9E5D-813C7C2D956D}"/>
          </ac:spMkLst>
        </pc:spChg>
      </pc:sldChg>
      <pc:sldChg chg="modTransition">
        <pc:chgData name="Tristan Hale" userId="4e810f15-7125-456a-9649-63d4a79d866f" providerId="ADAL" clId="{74D78C52-42AC-435B-A6A8-63753607E82F}" dt="2021-09-30T12:40:42.631" v="208"/>
        <pc:sldMkLst>
          <pc:docMk/>
          <pc:sldMk cId="539854149" sldId="287"/>
        </pc:sldMkLst>
      </pc:sldChg>
      <pc:sldChg chg="modSp mod modTransition">
        <pc:chgData name="Tristan Hale" userId="4e810f15-7125-456a-9649-63d4a79d866f" providerId="ADAL" clId="{74D78C52-42AC-435B-A6A8-63753607E82F}" dt="2021-09-30T12:40:42.631" v="208"/>
        <pc:sldMkLst>
          <pc:docMk/>
          <pc:sldMk cId="1596956567" sldId="288"/>
        </pc:sldMkLst>
        <pc:spChg chg="mod">
          <ac:chgData name="Tristan Hale" userId="4e810f15-7125-456a-9649-63d4a79d866f" providerId="ADAL" clId="{74D78C52-42AC-435B-A6A8-63753607E82F}" dt="2021-09-30T12:39:17.436" v="198" actId="20577"/>
          <ac:spMkLst>
            <pc:docMk/>
            <pc:sldMk cId="1596956567" sldId="288"/>
            <ac:spMk id="30" creationId="{B468D493-F8D0-4782-88ED-9720C43C64E9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3:00:38.188" v="366" actId="6549"/>
        <pc:sldMkLst>
          <pc:docMk/>
          <pc:sldMk cId="2678316343" sldId="289"/>
        </pc:sldMkLst>
        <pc:spChg chg="mod">
          <ac:chgData name="Tristan Hale" userId="4e810f15-7125-456a-9649-63d4a79d866f" providerId="ADAL" clId="{74D78C52-42AC-435B-A6A8-63753607E82F}" dt="2021-09-30T13:00:38.188" v="366" actId="6549"/>
          <ac:spMkLst>
            <pc:docMk/>
            <pc:sldMk cId="2678316343" sldId="289"/>
            <ac:spMk id="7" creationId="{034D3EA9-8E85-42AD-9535-81BC481884F4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3:00:44.247" v="372" actId="20577"/>
        <pc:sldMkLst>
          <pc:docMk/>
          <pc:sldMk cId="546490961" sldId="291"/>
        </pc:sldMkLst>
        <pc:spChg chg="mod">
          <ac:chgData name="Tristan Hale" userId="4e810f15-7125-456a-9649-63d4a79d866f" providerId="ADAL" clId="{74D78C52-42AC-435B-A6A8-63753607E82F}" dt="2021-09-30T13:00:44.247" v="372" actId="20577"/>
          <ac:spMkLst>
            <pc:docMk/>
            <pc:sldMk cId="546490961" sldId="291"/>
            <ac:spMk id="6" creationId="{603D0F32-69E9-4075-8505-B5BA1B161743}"/>
          </ac:spMkLst>
        </pc:spChg>
      </pc:sldChg>
      <pc:sldChg chg="addSp modSp mod modTransition">
        <pc:chgData name="Tristan Hale" userId="4e810f15-7125-456a-9649-63d4a79d866f" providerId="ADAL" clId="{74D78C52-42AC-435B-A6A8-63753607E82F}" dt="2021-10-25T11:26:42.746" v="391" actId="14100"/>
        <pc:sldMkLst>
          <pc:docMk/>
          <pc:sldMk cId="1718247284" sldId="292"/>
        </pc:sldMkLst>
        <pc:spChg chg="add mod">
          <ac:chgData name="Tristan Hale" userId="4e810f15-7125-456a-9649-63d4a79d866f" providerId="ADAL" clId="{74D78C52-42AC-435B-A6A8-63753607E82F}" dt="2021-10-25T11:26:42.746" v="391" actId="14100"/>
          <ac:spMkLst>
            <pc:docMk/>
            <pc:sldMk cId="1718247284" sldId="292"/>
            <ac:spMk id="4" creationId="{76DA709D-3887-4EE5-BECB-3E31EA1E7FD6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3:06:46.507" v="380" actId="20577"/>
        <pc:sldMkLst>
          <pc:docMk/>
          <pc:sldMk cId="829183026" sldId="293"/>
        </pc:sldMkLst>
        <pc:spChg chg="mod">
          <ac:chgData name="Tristan Hale" userId="4e810f15-7125-456a-9649-63d4a79d866f" providerId="ADAL" clId="{74D78C52-42AC-435B-A6A8-63753607E82F}" dt="2021-09-30T13:06:46.507" v="380" actId="20577"/>
          <ac:spMkLst>
            <pc:docMk/>
            <pc:sldMk cId="829183026" sldId="293"/>
            <ac:spMk id="6" creationId="{603D0F32-69E9-4075-8505-B5BA1B161743}"/>
          </ac:spMkLst>
        </pc:spChg>
      </pc:sldChg>
      <pc:sldChg chg="modSp mod modTransition">
        <pc:chgData name="Tristan Hale" userId="4e810f15-7125-456a-9649-63d4a79d866f" providerId="ADAL" clId="{74D78C52-42AC-435B-A6A8-63753607E82F}" dt="2021-09-30T12:40:42.631" v="208"/>
        <pc:sldMkLst>
          <pc:docMk/>
          <pc:sldMk cId="3851936027" sldId="294"/>
        </pc:sldMkLst>
        <pc:spChg chg="mod">
          <ac:chgData name="Tristan Hale" userId="4e810f15-7125-456a-9649-63d4a79d866f" providerId="ADAL" clId="{74D78C52-42AC-435B-A6A8-63753607E82F}" dt="2021-09-30T12:39:00.845" v="190" actId="20577"/>
          <ac:spMkLst>
            <pc:docMk/>
            <pc:sldMk cId="3851936027" sldId="294"/>
            <ac:spMk id="2" creationId="{78B65B7E-1A48-407B-84A1-D7303BF1E8E4}"/>
          </ac:spMkLst>
        </pc:spChg>
      </pc:sldChg>
      <pc:sldChg chg="modTransition">
        <pc:chgData name="Tristan Hale" userId="4e810f15-7125-456a-9649-63d4a79d866f" providerId="ADAL" clId="{74D78C52-42AC-435B-A6A8-63753607E82F}" dt="2021-09-30T12:40:42.631" v="208"/>
        <pc:sldMkLst>
          <pc:docMk/>
          <pc:sldMk cId="2605563342" sldId="295"/>
        </pc:sldMkLst>
      </pc:sldChg>
      <pc:sldChg chg="modTransition">
        <pc:chgData name="Tristan Hale" userId="4e810f15-7125-456a-9649-63d4a79d866f" providerId="ADAL" clId="{74D78C52-42AC-435B-A6A8-63753607E82F}" dt="2021-09-30T12:40:42.631" v="208"/>
        <pc:sldMkLst>
          <pc:docMk/>
          <pc:sldMk cId="3991625765" sldId="296"/>
        </pc:sldMkLst>
      </pc:sldChg>
      <pc:sldMasterChg chg="modTransition modSldLayout">
        <pc:chgData name="Tristan Hale" userId="4e810f15-7125-456a-9649-63d4a79d866f" providerId="ADAL" clId="{74D78C52-42AC-435B-A6A8-63753607E82F}" dt="2021-09-30T12:40:42.631" v="208"/>
        <pc:sldMasterMkLst>
          <pc:docMk/>
          <pc:sldMasterMk cId="2234355693" sldId="2147483648"/>
        </pc:sldMasterMkLst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2102511325" sldId="2147483649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1492610763" sldId="2147483650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4226314393" sldId="2147483651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1097883028" sldId="2147483652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741705282" sldId="2147483653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939427591" sldId="2147483654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1671034139" sldId="2147483655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3365293445" sldId="2147483656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1991312971" sldId="2147483657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912385611" sldId="2147483658"/>
          </pc:sldLayoutMkLst>
        </pc:sldLayoutChg>
        <pc:sldLayoutChg chg="modTransition">
          <pc:chgData name="Tristan Hale" userId="4e810f15-7125-456a-9649-63d4a79d866f" providerId="ADAL" clId="{74D78C52-42AC-435B-A6A8-63753607E82F}" dt="2021-09-30T12:40:42.631" v="208"/>
          <pc:sldLayoutMkLst>
            <pc:docMk/>
            <pc:sldMasterMk cId="2234355693" sldId="2147483648"/>
            <pc:sldLayoutMk cId="380163787" sldId="2147483659"/>
          </pc:sldLayoutMkLst>
        </pc:sldLayoutChg>
      </pc:sldMasterChg>
    </pc:docChg>
  </pc:docChgLst>
  <pc:docChgLst>
    <pc:chgData name="Felicity Fallon" userId="3ff0e4c3-3ad8-4010-beb2-c940946a3c54" providerId="ADAL" clId="{754A2281-C31B-4571-AF48-0869744BEF33}"/>
    <pc:docChg chg="custSel modSld">
      <pc:chgData name="Felicity Fallon" userId="3ff0e4c3-3ad8-4010-beb2-c940946a3c54" providerId="ADAL" clId="{754A2281-C31B-4571-AF48-0869744BEF33}" dt="2021-09-28T11:26:54.124" v="17"/>
      <pc:docMkLst>
        <pc:docMk/>
      </pc:docMkLst>
      <pc:sldChg chg="addCm delCm modCm">
        <pc:chgData name="Felicity Fallon" userId="3ff0e4c3-3ad8-4010-beb2-c940946a3c54" providerId="ADAL" clId="{754A2281-C31B-4571-AF48-0869744BEF33}" dt="2021-09-28T11:13:53.383" v="4" actId="1592"/>
        <pc:sldMkLst>
          <pc:docMk/>
          <pc:sldMk cId="1192491786" sldId="271"/>
        </pc:sldMkLst>
      </pc:sldChg>
      <pc:sldChg chg="addCm modCm">
        <pc:chgData name="Felicity Fallon" userId="3ff0e4c3-3ad8-4010-beb2-c940946a3c54" providerId="ADAL" clId="{754A2281-C31B-4571-AF48-0869744BEF33}" dt="2021-09-28T11:16:40.830" v="6"/>
        <pc:sldMkLst>
          <pc:docMk/>
          <pc:sldMk cId="3656529810" sldId="275"/>
        </pc:sldMkLst>
      </pc:sldChg>
      <pc:sldChg chg="addCm modCm">
        <pc:chgData name="Felicity Fallon" userId="3ff0e4c3-3ad8-4010-beb2-c940946a3c54" providerId="ADAL" clId="{754A2281-C31B-4571-AF48-0869744BEF33}" dt="2021-09-28T11:17:42.495" v="8"/>
        <pc:sldMkLst>
          <pc:docMk/>
          <pc:sldMk cId="2005477708" sldId="278"/>
        </pc:sldMkLst>
      </pc:sldChg>
      <pc:sldChg chg="addCm modCm">
        <pc:chgData name="Felicity Fallon" userId="3ff0e4c3-3ad8-4010-beb2-c940946a3c54" providerId="ADAL" clId="{754A2281-C31B-4571-AF48-0869744BEF33}" dt="2021-09-28T11:22:59.111" v="13"/>
        <pc:sldMkLst>
          <pc:docMk/>
          <pc:sldMk cId="2518747052" sldId="279"/>
        </pc:sldMkLst>
      </pc:sldChg>
      <pc:sldChg chg="addCm modCm">
        <pc:chgData name="Felicity Fallon" userId="3ff0e4c3-3ad8-4010-beb2-c940946a3c54" providerId="ADAL" clId="{754A2281-C31B-4571-AF48-0869744BEF33}" dt="2021-09-28T11:26:54.124" v="17"/>
        <pc:sldMkLst>
          <pc:docMk/>
          <pc:sldMk cId="1597636288" sldId="286"/>
        </pc:sldMkLst>
      </pc:sldChg>
    </pc:docChg>
  </pc:docChgLst>
  <pc:docChgLst>
    <pc:chgData name="Tristan Hale" userId="4e810f15-7125-456a-9649-63d4a79d866f" providerId="ADAL" clId="{88AC5AAD-0A95-40E9-B74F-764362CE0F04}"/>
    <pc:docChg chg="undo custSel addSld delSld modSld sldOrd">
      <pc:chgData name="Tristan Hale" userId="4e810f15-7125-456a-9649-63d4a79d866f" providerId="ADAL" clId="{88AC5AAD-0A95-40E9-B74F-764362CE0F04}" dt="2021-09-28T11:59:43.265" v="4192" actId="1076"/>
      <pc:docMkLst>
        <pc:docMk/>
      </pc:docMkLst>
      <pc:sldChg chg="modSp del mod">
        <pc:chgData name="Tristan Hale" userId="4e810f15-7125-456a-9649-63d4a79d866f" providerId="ADAL" clId="{88AC5AAD-0A95-40E9-B74F-764362CE0F04}" dt="2021-09-27T14:01:42.968" v="566" actId="47"/>
        <pc:sldMkLst>
          <pc:docMk/>
          <pc:sldMk cId="4269796525" sldId="256"/>
        </pc:sldMkLst>
        <pc:spChg chg="mod">
          <ac:chgData name="Tristan Hale" userId="4e810f15-7125-456a-9649-63d4a79d866f" providerId="ADAL" clId="{88AC5AAD-0A95-40E9-B74F-764362CE0F04}" dt="2021-09-27T13:38:04.707" v="0" actId="2711"/>
          <ac:spMkLst>
            <pc:docMk/>
            <pc:sldMk cId="4269796525" sldId="256"/>
            <ac:spMk id="2" creationId="{AD0AADB5-E45A-44E3-B6B5-32695971EA87}"/>
          </ac:spMkLst>
        </pc:spChg>
      </pc:sldChg>
      <pc:sldChg chg="del">
        <pc:chgData name="Tristan Hale" userId="4e810f15-7125-456a-9649-63d4a79d866f" providerId="ADAL" clId="{88AC5AAD-0A95-40E9-B74F-764362CE0F04}" dt="2021-09-27T15:04:59.309" v="2692" actId="47"/>
        <pc:sldMkLst>
          <pc:docMk/>
          <pc:sldMk cId="3575537760" sldId="257"/>
        </pc:sldMkLst>
      </pc:sldChg>
      <pc:sldChg chg="del">
        <pc:chgData name="Tristan Hale" userId="4e810f15-7125-456a-9649-63d4a79d866f" providerId="ADAL" clId="{88AC5AAD-0A95-40E9-B74F-764362CE0F04}" dt="2021-09-27T15:05:05.802" v="2693" actId="47"/>
        <pc:sldMkLst>
          <pc:docMk/>
          <pc:sldMk cId="3947077515" sldId="258"/>
        </pc:sldMkLst>
      </pc:sldChg>
      <pc:sldChg chg="add del">
        <pc:chgData name="Tristan Hale" userId="4e810f15-7125-456a-9649-63d4a79d866f" providerId="ADAL" clId="{88AC5AAD-0A95-40E9-B74F-764362CE0F04}" dt="2021-09-27T14:15:12.353" v="891" actId="47"/>
        <pc:sldMkLst>
          <pc:docMk/>
          <pc:sldMk cId="2419806005" sldId="259"/>
        </pc:sldMkLst>
      </pc:sldChg>
      <pc:sldChg chg="del">
        <pc:chgData name="Tristan Hale" userId="4e810f15-7125-456a-9649-63d4a79d866f" providerId="ADAL" clId="{88AC5AAD-0A95-40E9-B74F-764362CE0F04}" dt="2021-09-27T14:20:23.236" v="1103" actId="47"/>
        <pc:sldMkLst>
          <pc:docMk/>
          <pc:sldMk cId="488322972" sldId="260"/>
        </pc:sldMkLst>
      </pc:sldChg>
      <pc:sldChg chg="addSp delSp modSp mod ord">
        <pc:chgData name="Tristan Hale" userId="4e810f15-7125-456a-9649-63d4a79d866f" providerId="ADAL" clId="{88AC5AAD-0A95-40E9-B74F-764362CE0F04}" dt="2021-09-28T11:40:48.754" v="3799"/>
        <pc:sldMkLst>
          <pc:docMk/>
          <pc:sldMk cId="3462973280" sldId="261"/>
        </pc:sldMkLst>
        <pc:spChg chg="mod ord modVis">
          <ac:chgData name="Tristan Hale" userId="4e810f15-7125-456a-9649-63d4a79d866f" providerId="ADAL" clId="{88AC5AAD-0A95-40E9-B74F-764362CE0F04}" dt="2021-09-27T13:59:21.216" v="507" actId="33934"/>
          <ac:spMkLst>
            <pc:docMk/>
            <pc:sldMk cId="3462973280" sldId="261"/>
            <ac:spMk id="2" creationId="{A9FA776D-DF3C-4F3B-9B52-D9C0113853CC}"/>
          </ac:spMkLst>
        </pc:spChg>
        <pc:spChg chg="add del mod">
          <ac:chgData name="Tristan Hale" userId="4e810f15-7125-456a-9649-63d4a79d866f" providerId="ADAL" clId="{88AC5AAD-0A95-40E9-B74F-764362CE0F04}" dt="2021-09-28T11:40:48.441" v="3798" actId="478"/>
          <ac:spMkLst>
            <pc:docMk/>
            <pc:sldMk cId="3462973280" sldId="261"/>
            <ac:spMk id="9" creationId="{E4FD6C7A-7560-4FB0-812B-680A3BB6F5C9}"/>
          </ac:spMkLst>
        </pc:spChg>
        <pc:spChg chg="add mod">
          <ac:chgData name="Tristan Hale" userId="4e810f15-7125-456a-9649-63d4a79d866f" providerId="ADAL" clId="{88AC5AAD-0A95-40E9-B74F-764362CE0F04}" dt="2021-09-28T11:40:48.754" v="3799"/>
          <ac:spMkLst>
            <pc:docMk/>
            <pc:sldMk cId="3462973280" sldId="261"/>
            <ac:spMk id="10" creationId="{B4A1F920-731A-4D91-ADFF-E1F24D1AB535}"/>
          </ac:spMkLst>
        </pc:spChg>
        <pc:spChg chg="add del">
          <ac:chgData name="Tristan Hale" userId="4e810f15-7125-456a-9649-63d4a79d866f" providerId="ADAL" clId="{88AC5AAD-0A95-40E9-B74F-764362CE0F04}" dt="2021-09-27T13:58:11.353" v="486" actId="26606"/>
          <ac:spMkLst>
            <pc:docMk/>
            <pc:sldMk cId="3462973280" sldId="261"/>
            <ac:spMk id="12" creationId="{D12DDE76-C203-4047-9998-63900085B5E8}"/>
          </ac:spMkLst>
        </pc:spChg>
        <pc:spChg chg="add del">
          <ac:chgData name="Tristan Hale" userId="4e810f15-7125-456a-9649-63d4a79d866f" providerId="ADAL" clId="{88AC5AAD-0A95-40E9-B74F-764362CE0F04}" dt="2021-09-27T13:57:57.420" v="475" actId="26606"/>
          <ac:spMkLst>
            <pc:docMk/>
            <pc:sldMk cId="3462973280" sldId="261"/>
            <ac:spMk id="16" creationId="{DFBF8963-7A1E-4FA7-8AFE-9ACBBF911C3C}"/>
          </ac:spMkLst>
        </pc:spChg>
        <pc:spChg chg="add del">
          <ac:chgData name="Tristan Hale" userId="4e810f15-7125-456a-9649-63d4a79d866f" providerId="ADAL" clId="{88AC5AAD-0A95-40E9-B74F-764362CE0F04}" dt="2021-09-27T13:58:06.377" v="481" actId="26606"/>
          <ac:spMkLst>
            <pc:docMk/>
            <pc:sldMk cId="3462973280" sldId="261"/>
            <ac:spMk id="17" creationId="{605494DE-B078-4D87-BB01-C84320618DAD}"/>
          </ac:spMkLst>
        </pc:spChg>
        <pc:spChg chg="add del">
          <ac:chgData name="Tristan Hale" userId="4e810f15-7125-456a-9649-63d4a79d866f" providerId="ADAL" clId="{88AC5AAD-0A95-40E9-B74F-764362CE0F04}" dt="2021-09-27T13:57:57.420" v="475" actId="26606"/>
          <ac:spMkLst>
            <pc:docMk/>
            <pc:sldMk cId="3462973280" sldId="261"/>
            <ac:spMk id="19" creationId="{5E39A796-BE83-48B1-B33F-35C4A32AAB57}"/>
          </ac:spMkLst>
        </pc:spChg>
        <pc:spChg chg="add del">
          <ac:chgData name="Tristan Hale" userId="4e810f15-7125-456a-9649-63d4a79d866f" providerId="ADAL" clId="{88AC5AAD-0A95-40E9-B74F-764362CE0F04}" dt="2021-09-27T13:57:57.420" v="475" actId="26606"/>
          <ac:spMkLst>
            <pc:docMk/>
            <pc:sldMk cId="3462973280" sldId="261"/>
            <ac:spMk id="21" creationId="{72F84B47-E267-4194-8194-831DB7B5547F}"/>
          </ac:spMkLst>
        </pc:spChg>
        <pc:spChg chg="add del">
          <ac:chgData name="Tristan Hale" userId="4e810f15-7125-456a-9649-63d4a79d866f" providerId="ADAL" clId="{88AC5AAD-0A95-40E9-B74F-764362CE0F04}" dt="2021-09-27T13:58:01.437" v="477" actId="26606"/>
          <ac:spMkLst>
            <pc:docMk/>
            <pc:sldMk cId="3462973280" sldId="261"/>
            <ac:spMk id="23" creationId="{73DE2CFE-42F2-48F0-8706-5264E012B10C}"/>
          </ac:spMkLst>
        </pc:spChg>
        <pc:spChg chg="add del">
          <ac:chgData name="Tristan Hale" userId="4e810f15-7125-456a-9649-63d4a79d866f" providerId="ADAL" clId="{88AC5AAD-0A95-40E9-B74F-764362CE0F04}" dt="2021-09-27T13:58:01.437" v="477" actId="26606"/>
          <ac:spMkLst>
            <pc:docMk/>
            <pc:sldMk cId="3462973280" sldId="261"/>
            <ac:spMk id="24" creationId="{6EBFEB54-42BE-412B-8945-3B6E53E6468F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25" creationId="{98E79BE4-34FE-485A-98A5-92CE8F7C4743}"/>
          </ac:spMkLst>
        </pc:spChg>
        <pc:spChg chg="add del">
          <ac:chgData name="Tristan Hale" userId="4e810f15-7125-456a-9649-63d4a79d866f" providerId="ADAL" clId="{88AC5AAD-0A95-40E9-B74F-764362CE0F04}" dt="2021-09-27T13:58:03.020" v="479" actId="26606"/>
          <ac:spMkLst>
            <pc:docMk/>
            <pc:sldMk cId="3462973280" sldId="261"/>
            <ac:spMk id="26" creationId="{92468898-5A6E-4D55-85EC-308E785EE06C}"/>
          </ac:spMkLst>
        </pc:spChg>
        <pc:spChg chg="add del">
          <ac:chgData name="Tristan Hale" userId="4e810f15-7125-456a-9649-63d4a79d866f" providerId="ADAL" clId="{88AC5AAD-0A95-40E9-B74F-764362CE0F04}" dt="2021-09-27T13:58:03.020" v="479" actId="26606"/>
          <ac:spMkLst>
            <pc:docMk/>
            <pc:sldMk cId="3462973280" sldId="261"/>
            <ac:spMk id="27" creationId="{3E23A947-2D45-4208-AE2B-64948C87A3EB}"/>
          </ac:spMkLst>
        </pc:spChg>
        <pc:spChg chg="add del">
          <ac:chgData name="Tristan Hale" userId="4e810f15-7125-456a-9649-63d4a79d866f" providerId="ADAL" clId="{88AC5AAD-0A95-40E9-B74F-764362CE0F04}" dt="2021-09-27T13:58:03.020" v="479" actId="26606"/>
          <ac:spMkLst>
            <pc:docMk/>
            <pc:sldMk cId="3462973280" sldId="261"/>
            <ac:spMk id="28" creationId="{E5BBB0F9-6A59-4D02-A9C7-A2D6516684CE}"/>
          </ac:spMkLst>
        </pc:spChg>
        <pc:spChg chg="add del">
          <ac:chgData name="Tristan Hale" userId="4e810f15-7125-456a-9649-63d4a79d866f" providerId="ADAL" clId="{88AC5AAD-0A95-40E9-B74F-764362CE0F04}" dt="2021-09-27T13:58:03.020" v="479" actId="26606"/>
          <ac:spMkLst>
            <pc:docMk/>
            <pc:sldMk cId="3462973280" sldId="261"/>
            <ac:spMk id="29" creationId="{97CC8244-13D0-4114-A5EC-999ED9F2102E}"/>
          </ac:spMkLst>
        </pc:spChg>
        <pc:spChg chg="add del mod">
          <ac:chgData name="Tristan Hale" userId="4e810f15-7125-456a-9649-63d4a79d866f" providerId="ADAL" clId="{88AC5AAD-0A95-40E9-B74F-764362CE0F04}" dt="2021-09-28T11:40:01.297" v="3783" actId="478"/>
          <ac:spMkLst>
            <pc:docMk/>
            <pc:sldMk cId="3462973280" sldId="261"/>
            <ac:spMk id="30" creationId="{E3F7CC2B-0430-4DE6-B948-017C63BABA34}"/>
          </ac:spMkLst>
        </pc:spChg>
        <pc:spChg chg="add del">
          <ac:chgData name="Tristan Hale" userId="4e810f15-7125-456a-9649-63d4a79d866f" providerId="ADAL" clId="{88AC5AAD-0A95-40E9-B74F-764362CE0F04}" dt="2021-09-27T13:58:06.377" v="481" actId="26606"/>
          <ac:spMkLst>
            <pc:docMk/>
            <pc:sldMk cId="3462973280" sldId="261"/>
            <ac:spMk id="31" creationId="{9A0576B0-CD8C-4661-95C8-A9F2CE7CDDB0}"/>
          </ac:spMkLst>
        </pc:spChg>
        <pc:spChg chg="add del">
          <ac:chgData name="Tristan Hale" userId="4e810f15-7125-456a-9649-63d4a79d866f" providerId="ADAL" clId="{88AC5AAD-0A95-40E9-B74F-764362CE0F04}" dt="2021-09-27T13:58:06.377" v="481" actId="26606"/>
          <ac:spMkLst>
            <pc:docMk/>
            <pc:sldMk cId="3462973280" sldId="261"/>
            <ac:spMk id="32" creationId="{3FF60E2B-3919-423C-B1FF-56CDE6681165}"/>
          </ac:spMkLst>
        </pc:spChg>
        <pc:spChg chg="add del">
          <ac:chgData name="Tristan Hale" userId="4e810f15-7125-456a-9649-63d4a79d866f" providerId="ADAL" clId="{88AC5AAD-0A95-40E9-B74F-764362CE0F04}" dt="2021-09-27T13:58:10.616" v="483" actId="26606"/>
          <ac:spMkLst>
            <pc:docMk/>
            <pc:sldMk cId="3462973280" sldId="261"/>
            <ac:spMk id="34" creationId="{04812C46-200A-4DEB-A05E-3ED6C68C2387}"/>
          </ac:spMkLst>
        </pc:spChg>
        <pc:spChg chg="add del">
          <ac:chgData name="Tristan Hale" userId="4e810f15-7125-456a-9649-63d4a79d866f" providerId="ADAL" clId="{88AC5AAD-0A95-40E9-B74F-764362CE0F04}" dt="2021-09-27T13:58:10.616" v="483" actId="26606"/>
          <ac:spMkLst>
            <pc:docMk/>
            <pc:sldMk cId="3462973280" sldId="261"/>
            <ac:spMk id="35" creationId="{D1EA859B-E555-4109-94F3-6700E046E008}"/>
          </ac:spMkLst>
        </pc:spChg>
        <pc:spChg chg="add del">
          <ac:chgData name="Tristan Hale" userId="4e810f15-7125-456a-9649-63d4a79d866f" providerId="ADAL" clId="{88AC5AAD-0A95-40E9-B74F-764362CE0F04}" dt="2021-09-27T13:58:10.616" v="483" actId="26606"/>
          <ac:spMkLst>
            <pc:docMk/>
            <pc:sldMk cId="3462973280" sldId="261"/>
            <ac:spMk id="36" creationId="{0C3A59FD-6E65-4AA4-93C8-C5995FF7C44B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38" creationId="{0288C6B4-AFC3-407F-A595-EFFD38D4CCAF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39" creationId="{CF236821-17FE-429B-8D2C-08E13A64EA40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40" creationId="{C0BDBCD2-E081-43AB-9119-C55465E59757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41" creationId="{7A5F0580-5EE9-419F-96EE-B6529EF6E7D0}"/>
          </ac:spMkLst>
        </pc:spChg>
        <pc:spChg chg="add del">
          <ac:chgData name="Tristan Hale" userId="4e810f15-7125-456a-9649-63d4a79d866f" providerId="ADAL" clId="{88AC5AAD-0A95-40E9-B74F-764362CE0F04}" dt="2021-09-27T13:58:11.340" v="485" actId="26606"/>
          <ac:spMkLst>
            <pc:docMk/>
            <pc:sldMk cId="3462973280" sldId="261"/>
            <ac:spMk id="42" creationId="{D14267CF-647E-453E-A3A8-507E4CA3A347}"/>
          </ac:spMkLst>
        </pc:spChg>
        <pc:spChg chg="add mod modVis">
          <ac:chgData name="Tristan Hale" userId="4e810f15-7125-456a-9649-63d4a79d866f" providerId="ADAL" clId="{88AC5AAD-0A95-40E9-B74F-764362CE0F04}" dt="2021-09-27T13:59:21.216" v="507" actId="33934"/>
          <ac:spMkLst>
            <pc:docMk/>
            <pc:sldMk cId="3462973280" sldId="261"/>
            <ac:spMk id="44" creationId="{9CE0A68D-28EF-49D9-B84B-5DAB38714976}"/>
          </ac:spMkLst>
        </pc:spChg>
        <pc:spChg chg="add mod modVis">
          <ac:chgData name="Tristan Hale" userId="4e810f15-7125-456a-9649-63d4a79d866f" providerId="ADAL" clId="{88AC5AAD-0A95-40E9-B74F-764362CE0F04}" dt="2021-09-27T13:59:26.648" v="509" actId="14430"/>
          <ac:spMkLst>
            <pc:docMk/>
            <pc:sldMk cId="3462973280" sldId="261"/>
            <ac:spMk id="45" creationId="{1FA0C3DC-24DE-44E3-9D41-CAA5F3B20751}"/>
          </ac:spMkLst>
        </pc:spChg>
        <pc:spChg chg="add mod modVis">
          <ac:chgData name="Tristan Hale" userId="4e810f15-7125-456a-9649-63d4a79d866f" providerId="ADAL" clId="{88AC5AAD-0A95-40E9-B74F-764362CE0F04}" dt="2021-09-27T13:59:21.216" v="507" actId="33934"/>
          <ac:spMkLst>
            <pc:docMk/>
            <pc:sldMk cId="3462973280" sldId="261"/>
            <ac:spMk id="46" creationId="{56B69B2B-8256-4DAD-8AFF-62F20CDB8A5D}"/>
          </ac:spMkLst>
        </pc:spChg>
        <pc:picChg chg="mod modVis">
          <ac:chgData name="Tristan Hale" userId="4e810f15-7125-456a-9649-63d4a79d866f" providerId="ADAL" clId="{88AC5AAD-0A95-40E9-B74F-764362CE0F04}" dt="2021-09-27T13:59:45.016" v="515" actId="1076"/>
          <ac:picMkLst>
            <pc:docMk/>
            <pc:sldMk cId="3462973280" sldId="261"/>
            <ac:picMk id="7" creationId="{166559FD-2E27-4471-97A7-BDD8DB0ABBA3}"/>
          </ac:picMkLst>
        </pc:picChg>
        <pc:picChg chg="add del mod">
          <ac:chgData name="Tristan Hale" userId="4e810f15-7125-456a-9649-63d4a79d866f" providerId="ADAL" clId="{88AC5AAD-0A95-40E9-B74F-764362CE0F04}" dt="2021-09-28T11:40:03.157" v="3784" actId="478"/>
          <ac:picMkLst>
            <pc:docMk/>
            <pc:sldMk cId="3462973280" sldId="261"/>
            <ac:picMk id="33" creationId="{711C6E0C-2473-4AA4-9A6E-923A36A8B9DD}"/>
          </ac:picMkLst>
        </pc:picChg>
      </pc:sldChg>
      <pc:sldChg chg="addSp delSp modSp del mod">
        <pc:chgData name="Tristan Hale" userId="4e810f15-7125-456a-9649-63d4a79d866f" providerId="ADAL" clId="{88AC5AAD-0A95-40E9-B74F-764362CE0F04}" dt="2021-09-27T14:20:23.236" v="1103" actId="47"/>
        <pc:sldMkLst>
          <pc:docMk/>
          <pc:sldMk cId="3284629972" sldId="262"/>
        </pc:sldMkLst>
        <pc:spChg chg="add mod">
          <ac:chgData name="Tristan Hale" userId="4e810f15-7125-456a-9649-63d4a79d866f" providerId="ADAL" clId="{88AC5AAD-0A95-40E9-B74F-764362CE0F04}" dt="2021-09-27T14:04:37.340" v="626" actId="21"/>
          <ac:spMkLst>
            <pc:docMk/>
            <pc:sldMk cId="3284629972" sldId="262"/>
            <ac:spMk id="4" creationId="{17D793CC-EDCD-481C-8B46-559E9003C8AF}"/>
          </ac:spMkLst>
        </pc:spChg>
        <pc:picChg chg="del">
          <ac:chgData name="Tristan Hale" userId="4e810f15-7125-456a-9649-63d4a79d866f" providerId="ADAL" clId="{88AC5AAD-0A95-40E9-B74F-764362CE0F04}" dt="2021-09-27T14:04:37.340" v="626" actId="21"/>
          <ac:picMkLst>
            <pc:docMk/>
            <pc:sldMk cId="3284629972" sldId="262"/>
            <ac:picMk id="6" creationId="{C1A80B6D-6743-4E19-9D01-0A5787C87260}"/>
          </ac:picMkLst>
        </pc:picChg>
      </pc:sldChg>
      <pc:sldChg chg="del">
        <pc:chgData name="Tristan Hale" userId="4e810f15-7125-456a-9649-63d4a79d866f" providerId="ADAL" clId="{88AC5AAD-0A95-40E9-B74F-764362CE0F04}" dt="2021-09-27T14:20:23.236" v="1103" actId="47"/>
        <pc:sldMkLst>
          <pc:docMk/>
          <pc:sldMk cId="2316502342" sldId="264"/>
        </pc:sldMkLst>
      </pc:sldChg>
      <pc:sldChg chg="addSp delSp modSp del mod ord">
        <pc:chgData name="Tristan Hale" userId="4e810f15-7125-456a-9649-63d4a79d866f" providerId="ADAL" clId="{88AC5AAD-0A95-40E9-B74F-764362CE0F04}" dt="2021-09-27T14:15:23.013" v="892" actId="47"/>
        <pc:sldMkLst>
          <pc:docMk/>
          <pc:sldMk cId="957820637" sldId="265"/>
        </pc:sldMkLst>
        <pc:spChg chg="add mod">
          <ac:chgData name="Tristan Hale" userId="4e810f15-7125-456a-9649-63d4a79d866f" providerId="ADAL" clId="{88AC5AAD-0A95-40E9-B74F-764362CE0F04}" dt="2021-09-27T14:03:26.483" v="616" actId="21"/>
          <ac:spMkLst>
            <pc:docMk/>
            <pc:sldMk cId="957820637" sldId="265"/>
            <ac:spMk id="4" creationId="{5B87887A-3945-4C48-BBF5-0904977904C0}"/>
          </ac:spMkLst>
        </pc:spChg>
        <pc:picChg chg="del">
          <ac:chgData name="Tristan Hale" userId="4e810f15-7125-456a-9649-63d4a79d866f" providerId="ADAL" clId="{88AC5AAD-0A95-40E9-B74F-764362CE0F04}" dt="2021-09-27T14:03:26.483" v="616" actId="21"/>
          <ac:picMkLst>
            <pc:docMk/>
            <pc:sldMk cId="957820637" sldId="265"/>
            <ac:picMk id="6" creationId="{E512A95B-8D48-4F83-A94A-8F27AB4AA645}"/>
          </ac:picMkLst>
        </pc:picChg>
      </pc:sldChg>
      <pc:sldChg chg="del">
        <pc:chgData name="Tristan Hale" userId="4e810f15-7125-456a-9649-63d4a79d866f" providerId="ADAL" clId="{88AC5AAD-0A95-40E9-B74F-764362CE0F04}" dt="2021-09-27T14:20:23.236" v="1103" actId="47"/>
        <pc:sldMkLst>
          <pc:docMk/>
          <pc:sldMk cId="2055284537" sldId="266"/>
        </pc:sldMkLst>
      </pc:sldChg>
      <pc:sldChg chg="del">
        <pc:chgData name="Tristan Hale" userId="4e810f15-7125-456a-9649-63d4a79d866f" providerId="ADAL" clId="{88AC5AAD-0A95-40E9-B74F-764362CE0F04}" dt="2021-09-27T14:20:23.236" v="1103" actId="47"/>
        <pc:sldMkLst>
          <pc:docMk/>
          <pc:sldMk cId="3195598663" sldId="267"/>
        </pc:sldMkLst>
      </pc:sldChg>
      <pc:sldChg chg="del">
        <pc:chgData name="Tristan Hale" userId="4e810f15-7125-456a-9649-63d4a79d866f" providerId="ADAL" clId="{88AC5AAD-0A95-40E9-B74F-764362CE0F04}" dt="2021-09-27T14:20:23.236" v="1103" actId="47"/>
        <pc:sldMkLst>
          <pc:docMk/>
          <pc:sldMk cId="1755589009" sldId="269"/>
        </pc:sldMkLst>
      </pc:sldChg>
      <pc:sldChg chg="addSp delSp modSp new mod setBg addAnim delAnim setClrOvrMap">
        <pc:chgData name="Tristan Hale" userId="4e810f15-7125-456a-9649-63d4a79d866f" providerId="ADAL" clId="{88AC5AAD-0A95-40E9-B74F-764362CE0F04}" dt="2021-09-27T14:18:03.720" v="951" actId="1035"/>
        <pc:sldMkLst>
          <pc:docMk/>
          <pc:sldMk cId="2105805436" sldId="270"/>
        </pc:sldMkLst>
        <pc:spChg chg="mod">
          <ac:chgData name="Tristan Hale" userId="4e810f15-7125-456a-9649-63d4a79d866f" providerId="ADAL" clId="{88AC5AAD-0A95-40E9-B74F-764362CE0F04}" dt="2021-09-27T14:18:03.720" v="951" actId="1035"/>
          <ac:spMkLst>
            <pc:docMk/>
            <pc:sldMk cId="2105805436" sldId="270"/>
            <ac:spMk id="2" creationId="{E005C907-09F9-4E7D-B9C3-57441CD7CC3C}"/>
          </ac:spMkLst>
        </pc:spChg>
        <pc:spChg chg="del">
          <ac:chgData name="Tristan Hale" userId="4e810f15-7125-456a-9649-63d4a79d866f" providerId="ADAL" clId="{88AC5AAD-0A95-40E9-B74F-764362CE0F04}" dt="2021-09-27T13:39:15.139" v="66" actId="478"/>
          <ac:spMkLst>
            <pc:docMk/>
            <pc:sldMk cId="2105805436" sldId="270"/>
            <ac:spMk id="3" creationId="{23C2C404-D36A-4CD2-9944-96C3DE8C11DA}"/>
          </ac:spMkLst>
        </pc:spChg>
        <pc:spChg chg="add del">
          <ac:chgData name="Tristan Hale" userId="4e810f15-7125-456a-9649-63d4a79d866f" providerId="ADAL" clId="{88AC5AAD-0A95-40E9-B74F-764362CE0F04}" dt="2021-09-27T13:41:47.825" v="114" actId="26606"/>
          <ac:spMkLst>
            <pc:docMk/>
            <pc:sldMk cId="2105805436" sldId="270"/>
            <ac:spMk id="7" creationId="{A8DB9CD9-59B1-4D73-BC4C-98796A48EF9B}"/>
          </ac:spMkLst>
        </pc:spChg>
        <pc:spChg chg="add del">
          <ac:chgData name="Tristan Hale" userId="4e810f15-7125-456a-9649-63d4a79d866f" providerId="ADAL" clId="{88AC5AAD-0A95-40E9-B74F-764362CE0F04}" dt="2021-09-27T13:41:33.615" v="109" actId="26606"/>
          <ac:spMkLst>
            <pc:docMk/>
            <pc:sldMk cId="2105805436" sldId="270"/>
            <ac:spMk id="8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7T13:41:37.986" v="112" actId="26606"/>
          <ac:spMkLst>
            <pc:docMk/>
            <pc:sldMk cId="2105805436" sldId="270"/>
            <ac:spMk id="9" creationId="{DF9AD32D-FF05-44F4-BD4D-9CEE89B71EB9}"/>
          </ac:spMkLst>
        </pc:spChg>
        <pc:spChg chg="add del">
          <ac:chgData name="Tristan Hale" userId="4e810f15-7125-456a-9649-63d4a79d866f" providerId="ADAL" clId="{88AC5AAD-0A95-40E9-B74F-764362CE0F04}" dt="2021-09-27T13:41:33.615" v="109" actId="26606"/>
          <ac:spMkLst>
            <pc:docMk/>
            <pc:sldMk cId="2105805436" sldId="270"/>
            <ac:spMk id="10" creationId="{007891EC-4501-44ED-A8C8-B11B6DB767AB}"/>
          </ac:spMkLst>
        </pc:spChg>
        <pc:spChg chg="add del">
          <ac:chgData name="Tristan Hale" userId="4e810f15-7125-456a-9649-63d4a79d866f" providerId="ADAL" clId="{88AC5AAD-0A95-40E9-B74F-764362CE0F04}" dt="2021-09-27T13:41:37.986" v="112" actId="26606"/>
          <ac:spMkLst>
            <pc:docMk/>
            <pc:sldMk cId="2105805436" sldId="270"/>
            <ac:spMk id="12" creationId="{66B332A4-D438-4773-A77F-5ED49A448D9D}"/>
          </ac:spMkLst>
        </pc:spChg>
        <pc:spChg chg="add del">
          <ac:chgData name="Tristan Hale" userId="4e810f15-7125-456a-9649-63d4a79d866f" providerId="ADAL" clId="{88AC5AAD-0A95-40E9-B74F-764362CE0F04}" dt="2021-09-27T13:41:47.825" v="114" actId="26606"/>
          <ac:spMkLst>
            <pc:docMk/>
            <pc:sldMk cId="2105805436" sldId="270"/>
            <ac:spMk id="19" creationId="{8874A6A9-41FF-4E33-AFA8-F9F81436A59E}"/>
          </ac:spMkLst>
        </pc:spChg>
        <pc:spChg chg="add">
          <ac:chgData name="Tristan Hale" userId="4e810f15-7125-456a-9649-63d4a79d866f" providerId="ADAL" clId="{88AC5AAD-0A95-40E9-B74F-764362CE0F04}" dt="2021-09-27T13:41:47.825" v="114" actId="26606"/>
          <ac:spMkLst>
            <pc:docMk/>
            <pc:sldMk cId="2105805436" sldId="270"/>
            <ac:spMk id="25" creationId="{5A292AEA-2528-46C0-B426-95822B6141FB}"/>
          </ac:spMkLst>
        </pc:spChg>
        <pc:spChg chg="add">
          <ac:chgData name="Tristan Hale" userId="4e810f15-7125-456a-9649-63d4a79d866f" providerId="ADAL" clId="{88AC5AAD-0A95-40E9-B74F-764362CE0F04}" dt="2021-09-27T13:41:47.825" v="114" actId="26606"/>
          <ac:spMkLst>
            <pc:docMk/>
            <pc:sldMk cId="2105805436" sldId="270"/>
            <ac:spMk id="27" creationId="{D8B7B198-E4DF-43CD-AD8C-199884323745}"/>
          </ac:spMkLst>
        </pc:spChg>
        <pc:spChg chg="add mod">
          <ac:chgData name="Tristan Hale" userId="4e810f15-7125-456a-9649-63d4a79d866f" providerId="ADAL" clId="{88AC5AAD-0A95-40E9-B74F-764362CE0F04}" dt="2021-09-27T13:54:53.123" v="381" actId="1076"/>
          <ac:spMkLst>
            <pc:docMk/>
            <pc:sldMk cId="2105805436" sldId="270"/>
            <ac:spMk id="28" creationId="{3A514F8F-CAD7-4A0A-B49F-5A86ACE180C4}"/>
          </ac:spMkLst>
        </pc:spChg>
        <pc:spChg chg="add">
          <ac:chgData name="Tristan Hale" userId="4e810f15-7125-456a-9649-63d4a79d866f" providerId="ADAL" clId="{88AC5AAD-0A95-40E9-B74F-764362CE0F04}" dt="2021-09-27T13:41:47.825" v="114" actId="26606"/>
          <ac:spMkLst>
            <pc:docMk/>
            <pc:sldMk cId="2105805436" sldId="270"/>
            <ac:spMk id="29" creationId="{2BE67753-EA0E-4819-8D22-0B6600CF7231}"/>
          </ac:spMkLst>
        </pc:spChg>
        <pc:grpChg chg="add del">
          <ac:chgData name="Tristan Hale" userId="4e810f15-7125-456a-9649-63d4a79d866f" providerId="ADAL" clId="{88AC5AAD-0A95-40E9-B74F-764362CE0F04}" dt="2021-09-27T13:41:47.825" v="114" actId="26606"/>
          <ac:grpSpMkLst>
            <pc:docMk/>
            <pc:sldMk cId="2105805436" sldId="270"/>
            <ac:grpSpMk id="11" creationId="{721D730E-1F97-4071-B143-B05E6D2599BC}"/>
          </ac:grpSpMkLst>
        </pc:grpChg>
        <pc:grpChg chg="add">
          <ac:chgData name="Tristan Hale" userId="4e810f15-7125-456a-9649-63d4a79d866f" providerId="ADAL" clId="{88AC5AAD-0A95-40E9-B74F-764362CE0F04}" dt="2021-09-27T13:41:47.825" v="114" actId="26606"/>
          <ac:grpSpMkLst>
            <pc:docMk/>
            <pc:sldMk cId="2105805436" sldId="270"/>
            <ac:grpSpMk id="31" creationId="{D76D63AC-0421-45EC-B383-E79A61A78C6B}"/>
          </ac:grpSpMkLst>
        </pc:grpChg>
        <pc:grpChg chg="add">
          <ac:chgData name="Tristan Hale" userId="4e810f15-7125-456a-9649-63d4a79d866f" providerId="ADAL" clId="{88AC5AAD-0A95-40E9-B74F-764362CE0F04}" dt="2021-09-27T13:41:47.825" v="114" actId="26606"/>
          <ac:grpSpMkLst>
            <pc:docMk/>
            <pc:sldMk cId="2105805436" sldId="270"/>
            <ac:grpSpMk id="40" creationId="{87F87F1B-42BA-4AC7-A4E2-41544DDB2CE3}"/>
          </ac:grpSpMkLst>
        </pc:grpChg>
        <pc:grpChg chg="add">
          <ac:chgData name="Tristan Hale" userId="4e810f15-7125-456a-9649-63d4a79d866f" providerId="ADAL" clId="{88AC5AAD-0A95-40E9-B74F-764362CE0F04}" dt="2021-09-27T13:41:47.825" v="114" actId="26606"/>
          <ac:grpSpMkLst>
            <pc:docMk/>
            <pc:sldMk cId="2105805436" sldId="270"/>
            <ac:grpSpMk id="46" creationId="{967346A5-7569-4F15-AB5D-BE3DADF192C0}"/>
          </ac:grpSpMkLst>
        </pc:grpChg>
        <pc:picChg chg="add del">
          <ac:chgData name="Tristan Hale" userId="4e810f15-7125-456a-9649-63d4a79d866f" providerId="ADAL" clId="{88AC5AAD-0A95-40E9-B74F-764362CE0F04}" dt="2021-09-27T13:41:33.615" v="109" actId="26606"/>
          <ac:picMkLst>
            <pc:docMk/>
            <pc:sldMk cId="2105805436" sldId="270"/>
            <ac:picMk id="4" creationId="{E17AD5E1-DBD2-47C8-B534-A636BDC86FDF}"/>
          </ac:picMkLst>
        </pc:picChg>
        <pc:picChg chg="add del mod">
          <ac:chgData name="Tristan Hale" userId="4e810f15-7125-456a-9649-63d4a79d866f" providerId="ADAL" clId="{88AC5AAD-0A95-40E9-B74F-764362CE0F04}" dt="2021-09-27T13:41:11.347" v="107" actId="478"/>
          <ac:picMkLst>
            <pc:docMk/>
            <pc:sldMk cId="2105805436" sldId="270"/>
            <ac:picMk id="6" creationId="{13421245-BE86-465E-B1F6-E06BB916C9E8}"/>
          </ac:picMkLst>
        </pc:picChg>
        <pc:picChg chg="add del mod">
          <ac:chgData name="Tristan Hale" userId="4e810f15-7125-456a-9649-63d4a79d866f" providerId="ADAL" clId="{88AC5AAD-0A95-40E9-B74F-764362CE0F04}" dt="2021-09-27T13:46:46.444" v="254" actId="478"/>
          <ac:picMkLst>
            <pc:docMk/>
            <pc:sldMk cId="2105805436" sldId="270"/>
            <ac:picMk id="23" creationId="{FDBABC44-4AED-48F9-A717-A5648AFE0709}"/>
          </ac:picMkLst>
        </pc:picChg>
        <pc:picChg chg="add del mod">
          <ac:chgData name="Tristan Hale" userId="4e810f15-7125-456a-9649-63d4a79d866f" providerId="ADAL" clId="{88AC5AAD-0A95-40E9-B74F-764362CE0F04}" dt="2021-09-27T13:46:47.483" v="255" actId="478"/>
          <ac:picMkLst>
            <pc:docMk/>
            <pc:sldMk cId="2105805436" sldId="270"/>
            <ac:picMk id="26" creationId="{B77F7E49-9E24-479F-86FE-69B655678B6B}"/>
          </ac:picMkLst>
        </pc:picChg>
      </pc:sldChg>
      <pc:sldChg chg="addSp delSp modSp add mod setBg addAnim delAnim delDesignElem delCm">
        <pc:chgData name="Tristan Hale" userId="4e810f15-7125-456a-9649-63d4a79d866f" providerId="ADAL" clId="{88AC5AAD-0A95-40E9-B74F-764362CE0F04}" dt="2021-09-28T11:40:52.481" v="3801"/>
        <pc:sldMkLst>
          <pc:docMk/>
          <pc:sldMk cId="1192491786" sldId="271"/>
        </pc:sldMkLst>
        <pc:spChg chg="del mod">
          <ac:chgData name="Tristan Hale" userId="4e810f15-7125-456a-9649-63d4a79d866f" providerId="ADAL" clId="{88AC5AAD-0A95-40E9-B74F-764362CE0F04}" dt="2021-09-27T13:51:20.424" v="291" actId="478"/>
          <ac:spMkLst>
            <pc:docMk/>
            <pc:sldMk cId="1192491786" sldId="271"/>
            <ac:spMk id="2" creationId="{E005C907-09F9-4E7D-B9C3-57441CD7CC3C}"/>
          </ac:spMkLst>
        </pc:spChg>
        <pc:spChg chg="add del mod">
          <ac:chgData name="Tristan Hale" userId="4e810f15-7125-456a-9649-63d4a79d866f" providerId="ADAL" clId="{88AC5AAD-0A95-40E9-B74F-764362CE0F04}" dt="2021-09-27T13:51:27.376" v="292" actId="478"/>
          <ac:spMkLst>
            <pc:docMk/>
            <pc:sldMk cId="1192491786" sldId="271"/>
            <ac:spMk id="6" creationId="{3FB0AF1F-1EAA-4F36-9EF6-D4B0FA8152F9}"/>
          </ac:spMkLst>
        </pc:spChg>
        <pc:spChg chg="add del mod">
          <ac:chgData name="Tristan Hale" userId="4e810f15-7125-456a-9649-63d4a79d866f" providerId="ADAL" clId="{88AC5AAD-0A95-40E9-B74F-764362CE0F04}" dt="2021-09-28T11:40:52.084" v="3800" actId="478"/>
          <ac:spMkLst>
            <pc:docMk/>
            <pc:sldMk cId="1192491786" sldId="271"/>
            <ac:spMk id="8" creationId="{774B4ED9-90D0-4E9B-A6BD-1FEC56D64304}"/>
          </ac:spMkLst>
        </pc:spChg>
        <pc:spChg chg="add del mod">
          <ac:chgData name="Tristan Hale" userId="4e810f15-7125-456a-9649-63d4a79d866f" providerId="ADAL" clId="{88AC5AAD-0A95-40E9-B74F-764362CE0F04}" dt="2021-09-27T13:52:57.185" v="353" actId="478"/>
          <ac:spMkLst>
            <pc:docMk/>
            <pc:sldMk cId="1192491786" sldId="271"/>
            <ac:spMk id="8" creationId="{7BCEA139-1362-4BBC-A631-241EBFDDE8F0}"/>
          </ac:spMkLst>
        </pc:spChg>
        <pc:spChg chg="add del">
          <ac:chgData name="Tristan Hale" userId="4e810f15-7125-456a-9649-63d4a79d866f" providerId="ADAL" clId="{88AC5AAD-0A95-40E9-B74F-764362CE0F04}" dt="2021-09-27T13:52:04.583" v="347" actId="26606"/>
          <ac:spMkLst>
            <pc:docMk/>
            <pc:sldMk cId="1192491786" sldId="271"/>
            <ac:spMk id="9" creationId="{23D09407-53BC-485E-B4CE-BC5E4FC4B25B}"/>
          </ac:spMkLst>
        </pc:spChg>
        <pc:spChg chg="add mod">
          <ac:chgData name="Tristan Hale" userId="4e810f15-7125-456a-9649-63d4a79d866f" providerId="ADAL" clId="{88AC5AAD-0A95-40E9-B74F-764362CE0F04}" dt="2021-09-28T11:40:52.481" v="3801"/>
          <ac:spMkLst>
            <pc:docMk/>
            <pc:sldMk cId="1192491786" sldId="271"/>
            <ac:spMk id="9" creationId="{AA83838B-10C7-42E5-B0F7-922EF0FA08E0}"/>
          </ac:spMkLst>
        </pc:spChg>
        <pc:spChg chg="add del">
          <ac:chgData name="Tristan Hale" userId="4e810f15-7125-456a-9649-63d4a79d866f" providerId="ADAL" clId="{88AC5AAD-0A95-40E9-B74F-764362CE0F04}" dt="2021-09-27T13:52:04.583" v="347" actId="26606"/>
          <ac:spMkLst>
            <pc:docMk/>
            <pc:sldMk cId="1192491786" sldId="271"/>
            <ac:spMk id="11" creationId="{921DB988-49FC-4608-B0A2-E2F3A4019041}"/>
          </ac:spMkLst>
        </pc:spChg>
        <pc:spChg chg="del">
          <ac:chgData name="Tristan Hale" userId="4e810f15-7125-456a-9649-63d4a79d866f" providerId="ADAL" clId="{88AC5AAD-0A95-40E9-B74F-764362CE0F04}" dt="2021-09-27T13:50:53.327" v="284"/>
          <ac:spMkLst>
            <pc:docMk/>
            <pc:sldMk cId="1192491786" sldId="271"/>
            <ac:spMk id="25" creationId="{5A292AEA-2528-46C0-B426-95822B6141FB}"/>
          </ac:spMkLst>
        </pc:spChg>
        <pc:spChg chg="del">
          <ac:chgData name="Tristan Hale" userId="4e810f15-7125-456a-9649-63d4a79d866f" providerId="ADAL" clId="{88AC5AAD-0A95-40E9-B74F-764362CE0F04}" dt="2021-09-27T13:50:53.327" v="284"/>
          <ac:spMkLst>
            <pc:docMk/>
            <pc:sldMk cId="1192491786" sldId="271"/>
            <ac:spMk id="27" creationId="{D8B7B198-E4DF-43CD-AD8C-199884323745}"/>
          </ac:spMkLst>
        </pc:spChg>
        <pc:spChg chg="del">
          <ac:chgData name="Tristan Hale" userId="4e810f15-7125-456a-9649-63d4a79d866f" providerId="ADAL" clId="{88AC5AAD-0A95-40E9-B74F-764362CE0F04}" dt="2021-09-27T13:51:01.499" v="285" actId="478"/>
          <ac:spMkLst>
            <pc:docMk/>
            <pc:sldMk cId="1192491786" sldId="271"/>
            <ac:spMk id="28" creationId="{3A514F8F-CAD7-4A0A-B49F-5A86ACE180C4}"/>
          </ac:spMkLst>
        </pc:spChg>
        <pc:spChg chg="del">
          <ac:chgData name="Tristan Hale" userId="4e810f15-7125-456a-9649-63d4a79d866f" providerId="ADAL" clId="{88AC5AAD-0A95-40E9-B74F-764362CE0F04}" dt="2021-09-27T13:50:53.327" v="284"/>
          <ac:spMkLst>
            <pc:docMk/>
            <pc:sldMk cId="1192491786" sldId="271"/>
            <ac:spMk id="29" creationId="{2BE67753-EA0E-4819-8D22-0B6600CF7231}"/>
          </ac:spMkLst>
        </pc:spChg>
        <pc:spChg chg="add del mod">
          <ac:chgData name="Tristan Hale" userId="4e810f15-7125-456a-9649-63d4a79d866f" providerId="ADAL" clId="{88AC5AAD-0A95-40E9-B74F-764362CE0F04}" dt="2021-09-27T13:52:39.921" v="352" actId="478"/>
          <ac:spMkLst>
            <pc:docMk/>
            <pc:sldMk cId="1192491786" sldId="271"/>
            <ac:spMk id="45" creationId="{2C034D25-89AC-459E-B154-4725DB325EA5}"/>
          </ac:spMkLst>
        </pc:spChg>
        <pc:spChg chg="add del">
          <ac:chgData name="Tristan Hale" userId="4e810f15-7125-456a-9649-63d4a79d866f" providerId="ADAL" clId="{88AC5AAD-0A95-40E9-B74F-764362CE0F04}" dt="2021-09-27T13:52:25.428" v="350" actId="26606"/>
          <ac:spMkLst>
            <pc:docMk/>
            <pc:sldMk cId="1192491786" sldId="271"/>
            <ac:spMk id="51" creationId="{C1DD1A8A-57D5-4A81-AD04-532B043C5611}"/>
          </ac:spMkLst>
        </pc:spChg>
        <pc:spChg chg="add mod">
          <ac:chgData name="Tristan Hale" userId="4e810f15-7125-456a-9649-63d4a79d866f" providerId="ADAL" clId="{88AC5AAD-0A95-40E9-B74F-764362CE0F04}" dt="2021-09-28T11:39:31.040" v="3776" actId="14100"/>
          <ac:spMkLst>
            <pc:docMk/>
            <pc:sldMk cId="1192491786" sldId="271"/>
            <ac:spMk id="52" creationId="{10E6D769-29BD-4209-91A3-ECDD3FBA75ED}"/>
          </ac:spMkLst>
        </pc:spChg>
        <pc:spChg chg="add del">
          <ac:chgData name="Tristan Hale" userId="4e810f15-7125-456a-9649-63d4a79d866f" providerId="ADAL" clId="{88AC5AAD-0A95-40E9-B74F-764362CE0F04}" dt="2021-09-27T13:52:25.428" v="350" actId="26606"/>
          <ac:spMkLst>
            <pc:docMk/>
            <pc:sldMk cId="1192491786" sldId="271"/>
            <ac:spMk id="53" creationId="{007891EC-4501-44ED-A8C8-B11B6DB767AB}"/>
          </ac:spMkLst>
        </pc:spChg>
        <pc:spChg chg="add">
          <ac:chgData name="Tristan Hale" userId="4e810f15-7125-456a-9649-63d4a79d866f" providerId="ADAL" clId="{88AC5AAD-0A95-40E9-B74F-764362CE0F04}" dt="2021-09-27T13:52:25.428" v="350" actId="26606"/>
          <ac:spMkLst>
            <pc:docMk/>
            <pc:sldMk cId="1192491786" sldId="271"/>
            <ac:spMk id="58" creationId="{E91DC736-0EF8-4F87-9146-EBF1D2EE4D3D}"/>
          </ac:spMkLst>
        </pc:spChg>
        <pc:spChg chg="add">
          <ac:chgData name="Tristan Hale" userId="4e810f15-7125-456a-9649-63d4a79d866f" providerId="ADAL" clId="{88AC5AAD-0A95-40E9-B74F-764362CE0F04}" dt="2021-09-27T13:52:25.428" v="350" actId="26606"/>
          <ac:spMkLst>
            <pc:docMk/>
            <pc:sldMk cId="1192491786" sldId="271"/>
            <ac:spMk id="60" creationId="{097CD68E-23E3-4007-8847-CD0944C4F7BE}"/>
          </ac:spMkLst>
        </pc:spChg>
        <pc:spChg chg="add mod modVis">
          <ac:chgData name="Tristan Hale" userId="4e810f15-7125-456a-9649-63d4a79d866f" providerId="ADAL" clId="{88AC5AAD-0A95-40E9-B74F-764362CE0F04}" dt="2021-09-27T13:56:21.626" v="425" actId="14430"/>
          <ac:spMkLst>
            <pc:docMk/>
            <pc:sldMk cId="1192491786" sldId="271"/>
            <ac:spMk id="62" creationId="{AF2F604E-43BE-4DC3-B983-E071523364F8}"/>
          </ac:spMkLst>
        </pc:spChg>
        <pc:spChg chg="add mod modVis">
          <ac:chgData name="Tristan Hale" userId="4e810f15-7125-456a-9649-63d4a79d866f" providerId="ADAL" clId="{88AC5AAD-0A95-40E9-B74F-764362CE0F04}" dt="2021-09-27T13:56:27.730" v="426" actId="14430"/>
          <ac:spMkLst>
            <pc:docMk/>
            <pc:sldMk cId="1192491786" sldId="271"/>
            <ac:spMk id="64" creationId="{08C9B587-E65E-4B52-B37C-ABEBB6E87928}"/>
          </ac:spMkLst>
        </pc:spChg>
        <pc:grpChg chg="add del">
          <ac:chgData name="Tristan Hale" userId="4e810f15-7125-456a-9649-63d4a79d866f" providerId="ADAL" clId="{88AC5AAD-0A95-40E9-B74F-764362CE0F04}" dt="2021-09-27T13:52:04.583" v="347" actId="26606"/>
          <ac:grpSpMkLst>
            <pc:docMk/>
            <pc:sldMk cId="1192491786" sldId="271"/>
            <ac:grpSpMk id="13" creationId="{E9B930FD-8671-4C4C-ADCF-73AC1D0CD417}"/>
          </ac:grpSpMkLst>
        </pc:grpChg>
        <pc:grpChg chg="add del">
          <ac:chgData name="Tristan Hale" userId="4e810f15-7125-456a-9649-63d4a79d866f" providerId="ADAL" clId="{88AC5AAD-0A95-40E9-B74F-764362CE0F04}" dt="2021-09-27T13:52:04.583" v="347" actId="26606"/>
          <ac:grpSpMkLst>
            <pc:docMk/>
            <pc:sldMk cId="1192491786" sldId="271"/>
            <ac:grpSpMk id="19" creationId="{383C2651-AE0C-4AE4-8725-E2F9414FE219}"/>
          </ac:grpSpMkLst>
        </pc:grpChg>
        <pc:grpChg chg="del">
          <ac:chgData name="Tristan Hale" userId="4e810f15-7125-456a-9649-63d4a79d866f" providerId="ADAL" clId="{88AC5AAD-0A95-40E9-B74F-764362CE0F04}" dt="2021-09-27T13:50:53.327" v="284"/>
          <ac:grpSpMkLst>
            <pc:docMk/>
            <pc:sldMk cId="1192491786" sldId="271"/>
            <ac:grpSpMk id="31" creationId="{D76D63AC-0421-45EC-B383-E79A61A78C6B}"/>
          </ac:grpSpMkLst>
        </pc:grpChg>
        <pc:grpChg chg="del">
          <ac:chgData name="Tristan Hale" userId="4e810f15-7125-456a-9649-63d4a79d866f" providerId="ADAL" clId="{88AC5AAD-0A95-40E9-B74F-764362CE0F04}" dt="2021-09-27T13:50:53.327" v="284"/>
          <ac:grpSpMkLst>
            <pc:docMk/>
            <pc:sldMk cId="1192491786" sldId="271"/>
            <ac:grpSpMk id="40" creationId="{87F87F1B-42BA-4AC7-A4E2-41544DDB2CE3}"/>
          </ac:grpSpMkLst>
        </pc:grpChg>
        <pc:grpChg chg="del">
          <ac:chgData name="Tristan Hale" userId="4e810f15-7125-456a-9649-63d4a79d866f" providerId="ADAL" clId="{88AC5AAD-0A95-40E9-B74F-764362CE0F04}" dt="2021-09-27T13:50:53.327" v="284"/>
          <ac:grpSpMkLst>
            <pc:docMk/>
            <pc:sldMk cId="1192491786" sldId="271"/>
            <ac:grpSpMk id="46" creationId="{967346A5-7569-4F15-AB5D-BE3DADF192C0}"/>
          </ac:grpSpMkLst>
        </pc:grpChg>
        <pc:picChg chg="add del mod">
          <ac:chgData name="Tristan Hale" userId="4e810f15-7125-456a-9649-63d4a79d866f" providerId="ADAL" clId="{88AC5AAD-0A95-40E9-B74F-764362CE0F04}" dt="2021-09-27T13:51:18.041" v="290" actId="478"/>
          <ac:picMkLst>
            <pc:docMk/>
            <pc:sldMk cId="1192491786" sldId="271"/>
            <ac:picMk id="4" creationId="{53DA8EFA-1BD4-40A0-817B-E81DA2F2F58F}"/>
          </ac:picMkLst>
        </pc:picChg>
        <pc:picChg chg="add mod">
          <ac:chgData name="Tristan Hale" userId="4e810f15-7125-456a-9649-63d4a79d866f" providerId="ADAL" clId="{88AC5AAD-0A95-40E9-B74F-764362CE0F04}" dt="2021-09-27T13:52:25.428" v="350" actId="26606"/>
          <ac:picMkLst>
            <pc:docMk/>
            <pc:sldMk cId="1192491786" sldId="271"/>
            <ac:picMk id="47" creationId="{3DDF19C7-3CFE-4673-9B36-0617129011ED}"/>
          </ac:picMkLst>
        </pc:picChg>
      </pc:sldChg>
      <pc:sldChg chg="addSp delSp modSp add mod setBg delDesignElem">
        <pc:chgData name="Tristan Hale" userId="4e810f15-7125-456a-9649-63d4a79d866f" providerId="ADAL" clId="{88AC5AAD-0A95-40E9-B74F-764362CE0F04}" dt="2021-09-28T11:40:44.507" v="3797"/>
        <pc:sldMkLst>
          <pc:docMk/>
          <pc:sldMk cId="169822354" sldId="272"/>
        </pc:sldMkLst>
        <pc:spChg chg="add del mod">
          <ac:chgData name="Tristan Hale" userId="4e810f15-7125-456a-9649-63d4a79d866f" providerId="ADAL" clId="{88AC5AAD-0A95-40E9-B74F-764362CE0F04}" dt="2021-09-28T11:40:44.234" v="3796" actId="478"/>
          <ac:spMkLst>
            <pc:docMk/>
            <pc:sldMk cId="169822354" sldId="272"/>
            <ac:spMk id="7" creationId="{7D67568D-C11A-4AEC-A10E-151480816DDE}"/>
          </ac:spMkLst>
        </pc:spChg>
        <pc:spChg chg="add mod">
          <ac:chgData name="Tristan Hale" userId="4e810f15-7125-456a-9649-63d4a79d866f" providerId="ADAL" clId="{88AC5AAD-0A95-40E9-B74F-764362CE0F04}" dt="2021-09-28T11:40:44.507" v="3797"/>
          <ac:spMkLst>
            <pc:docMk/>
            <pc:sldMk cId="169822354" sldId="272"/>
            <ac:spMk id="8" creationId="{7D8D9895-5273-41CC-A322-52875C16467B}"/>
          </ac:spMkLst>
        </pc:spChg>
        <pc:spChg chg="del">
          <ac:chgData name="Tristan Hale" userId="4e810f15-7125-456a-9649-63d4a79d866f" providerId="ADAL" clId="{88AC5AAD-0A95-40E9-B74F-764362CE0F04}" dt="2021-09-28T11:40:11.921" v="3786" actId="478"/>
          <ac:spMkLst>
            <pc:docMk/>
            <pc:sldMk cId="169822354" sldId="272"/>
            <ac:spMk id="30" creationId="{E3F7CC2B-0430-4DE6-B948-017C63BABA34}"/>
          </ac:spMkLst>
        </pc:spChg>
        <pc:spChg chg="del">
          <ac:chgData name="Tristan Hale" userId="4e810f15-7125-456a-9649-63d4a79d866f" providerId="ADAL" clId="{88AC5AAD-0A95-40E9-B74F-764362CE0F04}" dt="2021-09-27T14:03:13.647" v="610"/>
          <ac:spMkLst>
            <pc:docMk/>
            <pc:sldMk cId="169822354" sldId="272"/>
            <ac:spMk id="44" creationId="{9CE0A68D-28EF-49D9-B84B-5DAB38714976}"/>
          </ac:spMkLst>
        </pc:spChg>
        <pc:spChg chg="del">
          <ac:chgData name="Tristan Hale" userId="4e810f15-7125-456a-9649-63d4a79d866f" providerId="ADAL" clId="{88AC5AAD-0A95-40E9-B74F-764362CE0F04}" dt="2021-09-27T14:03:13.647" v="610"/>
          <ac:spMkLst>
            <pc:docMk/>
            <pc:sldMk cId="169822354" sldId="272"/>
            <ac:spMk id="45" creationId="{1FA0C3DC-24DE-44E3-9D41-CAA5F3B20751}"/>
          </ac:spMkLst>
        </pc:spChg>
        <pc:picChg chg="del">
          <ac:chgData name="Tristan Hale" userId="4e810f15-7125-456a-9649-63d4a79d866f" providerId="ADAL" clId="{88AC5AAD-0A95-40E9-B74F-764362CE0F04}" dt="2021-09-27T14:03:21.415" v="615" actId="478"/>
          <ac:picMkLst>
            <pc:docMk/>
            <pc:sldMk cId="169822354" sldId="272"/>
            <ac:picMk id="7" creationId="{166559FD-2E27-4471-97A7-BDD8DB0ABBA3}"/>
          </ac:picMkLst>
        </pc:picChg>
        <pc:picChg chg="add mod ord">
          <ac:chgData name="Tristan Hale" userId="4e810f15-7125-456a-9649-63d4a79d866f" providerId="ADAL" clId="{88AC5AAD-0A95-40E9-B74F-764362CE0F04}" dt="2021-09-27T14:03:40.412" v="620" actId="167"/>
          <ac:picMkLst>
            <pc:docMk/>
            <pc:sldMk cId="169822354" sldId="272"/>
            <ac:picMk id="9" creationId="{6CDB69E1-E0C6-4AFF-96D4-83563DCD9AB4}"/>
          </ac:picMkLst>
        </pc:picChg>
        <pc:picChg chg="del">
          <ac:chgData name="Tristan Hale" userId="4e810f15-7125-456a-9649-63d4a79d866f" providerId="ADAL" clId="{88AC5AAD-0A95-40E9-B74F-764362CE0F04}" dt="2021-09-28T11:40:12.912" v="3787" actId="478"/>
          <ac:picMkLst>
            <pc:docMk/>
            <pc:sldMk cId="169822354" sldId="272"/>
            <ac:picMk id="33" creationId="{711C6E0C-2473-4AA4-9A6E-923A36A8B9DD}"/>
          </ac:picMkLst>
        </pc:picChg>
      </pc:sldChg>
      <pc:sldChg chg="addSp delSp modSp new del mod setBg">
        <pc:chgData name="Tristan Hale" userId="4e810f15-7125-456a-9649-63d4a79d866f" providerId="ADAL" clId="{88AC5AAD-0A95-40E9-B74F-764362CE0F04}" dt="2021-09-27T14:01:40.966" v="565" actId="47"/>
        <pc:sldMkLst>
          <pc:docMk/>
          <pc:sldMk cId="1690814454" sldId="272"/>
        </pc:sldMkLst>
        <pc:spChg chg="mod">
          <ac:chgData name="Tristan Hale" userId="4e810f15-7125-456a-9649-63d4a79d866f" providerId="ADAL" clId="{88AC5AAD-0A95-40E9-B74F-764362CE0F04}" dt="2021-09-27T13:59:02.614" v="506" actId="26606"/>
          <ac:spMkLst>
            <pc:docMk/>
            <pc:sldMk cId="1690814454" sldId="272"/>
            <ac:spMk id="2" creationId="{F102DB0F-6F4E-4585-A1C9-C8D59D987FA1}"/>
          </ac:spMkLst>
        </pc:spChg>
        <pc:spChg chg="del">
          <ac:chgData name="Tristan Hale" userId="4e810f15-7125-456a-9649-63d4a79d866f" providerId="ADAL" clId="{88AC5AAD-0A95-40E9-B74F-764362CE0F04}" dt="2021-09-27T13:59:02.614" v="506" actId="26606"/>
          <ac:spMkLst>
            <pc:docMk/>
            <pc:sldMk cId="1690814454" sldId="272"/>
            <ac:spMk id="3" creationId="{96A028FF-212F-43B0-ACE4-775673D0A011}"/>
          </ac:spMkLst>
        </pc:spChg>
        <pc:spChg chg="add">
          <ac:chgData name="Tristan Hale" userId="4e810f15-7125-456a-9649-63d4a79d866f" providerId="ADAL" clId="{88AC5AAD-0A95-40E9-B74F-764362CE0F04}" dt="2021-09-27T13:59:02.614" v="506" actId="26606"/>
          <ac:spMkLst>
            <pc:docMk/>
            <pc:sldMk cId="1690814454" sldId="272"/>
            <ac:spMk id="10" creationId="{2791B33F-CE76-4EF1-8227-54ED041CD4BD}"/>
          </ac:spMkLst>
        </pc:spChg>
        <pc:picChg chg="add">
          <ac:chgData name="Tristan Hale" userId="4e810f15-7125-456a-9649-63d4a79d866f" providerId="ADAL" clId="{88AC5AAD-0A95-40E9-B74F-764362CE0F04}" dt="2021-09-27T13:59:02.614" v="506" actId="26606"/>
          <ac:picMkLst>
            <pc:docMk/>
            <pc:sldMk cId="1690814454" sldId="272"/>
            <ac:picMk id="7" creationId="{2C0D68E6-9742-424D-B15F-76276DEE52ED}"/>
          </ac:picMkLst>
        </pc:picChg>
      </pc:sldChg>
      <pc:sldChg chg="addSp delSp modSp add mod setBg delDesignElem">
        <pc:chgData name="Tristan Hale" userId="4e810f15-7125-456a-9649-63d4a79d866f" providerId="ADAL" clId="{88AC5AAD-0A95-40E9-B74F-764362CE0F04}" dt="2021-09-28T11:40:32.950" v="3792" actId="1076"/>
        <pc:sldMkLst>
          <pc:docMk/>
          <pc:sldMk cId="2010742422" sldId="273"/>
        </pc:sldMkLst>
        <pc:spChg chg="add mod">
          <ac:chgData name="Tristan Hale" userId="4e810f15-7125-456a-9649-63d4a79d866f" providerId="ADAL" clId="{88AC5AAD-0A95-40E9-B74F-764362CE0F04}" dt="2021-09-28T11:40:32.950" v="3792" actId="1076"/>
          <ac:spMkLst>
            <pc:docMk/>
            <pc:sldMk cId="2010742422" sldId="273"/>
            <ac:spMk id="7" creationId="{5049197C-E1FD-4945-82E3-8E89B0686B67}"/>
          </ac:spMkLst>
        </pc:spChg>
        <pc:spChg chg="del">
          <ac:chgData name="Tristan Hale" userId="4e810f15-7125-456a-9649-63d4a79d866f" providerId="ADAL" clId="{88AC5AAD-0A95-40E9-B74F-764362CE0F04}" dt="2021-09-28T11:40:19.716" v="3789" actId="478"/>
          <ac:spMkLst>
            <pc:docMk/>
            <pc:sldMk cId="2010742422" sldId="273"/>
            <ac:spMk id="30" creationId="{E3F7CC2B-0430-4DE6-B948-017C63BABA34}"/>
          </ac:spMkLst>
        </pc:spChg>
        <pc:spChg chg="del">
          <ac:chgData name="Tristan Hale" userId="4e810f15-7125-456a-9649-63d4a79d866f" providerId="ADAL" clId="{88AC5AAD-0A95-40E9-B74F-764362CE0F04}" dt="2021-09-27T14:03:17.151" v="612"/>
          <ac:spMkLst>
            <pc:docMk/>
            <pc:sldMk cId="2010742422" sldId="273"/>
            <ac:spMk id="44" creationId="{9CE0A68D-28EF-49D9-B84B-5DAB38714976}"/>
          </ac:spMkLst>
        </pc:spChg>
        <pc:spChg chg="del">
          <ac:chgData name="Tristan Hale" userId="4e810f15-7125-456a-9649-63d4a79d866f" providerId="ADAL" clId="{88AC5AAD-0A95-40E9-B74F-764362CE0F04}" dt="2021-09-27T14:03:17.151" v="612"/>
          <ac:spMkLst>
            <pc:docMk/>
            <pc:sldMk cId="2010742422" sldId="273"/>
            <ac:spMk id="45" creationId="{1FA0C3DC-24DE-44E3-9D41-CAA5F3B20751}"/>
          </ac:spMkLst>
        </pc:spChg>
        <pc:picChg chg="del">
          <ac:chgData name="Tristan Hale" userId="4e810f15-7125-456a-9649-63d4a79d866f" providerId="ADAL" clId="{88AC5AAD-0A95-40E9-B74F-764362CE0F04}" dt="2021-09-27T14:04:07.495" v="621" actId="478"/>
          <ac:picMkLst>
            <pc:docMk/>
            <pc:sldMk cId="2010742422" sldId="273"/>
            <ac:picMk id="7" creationId="{166559FD-2E27-4471-97A7-BDD8DB0ABBA3}"/>
          </ac:picMkLst>
        </pc:picChg>
        <pc:picChg chg="add mod ord">
          <ac:chgData name="Tristan Hale" userId="4e810f15-7125-456a-9649-63d4a79d866f" providerId="ADAL" clId="{88AC5AAD-0A95-40E9-B74F-764362CE0F04}" dt="2021-09-27T14:04:58.274" v="631" actId="167"/>
          <ac:picMkLst>
            <pc:docMk/>
            <pc:sldMk cId="2010742422" sldId="273"/>
            <ac:picMk id="9" creationId="{3F9E3435-D0ED-4B1F-A093-88AFBCFD80C3}"/>
          </ac:picMkLst>
        </pc:picChg>
        <pc:picChg chg="del">
          <ac:chgData name="Tristan Hale" userId="4e810f15-7125-456a-9649-63d4a79d866f" providerId="ADAL" clId="{88AC5AAD-0A95-40E9-B74F-764362CE0F04}" dt="2021-09-28T11:40:21.345" v="3790" actId="478"/>
          <ac:picMkLst>
            <pc:docMk/>
            <pc:sldMk cId="2010742422" sldId="273"/>
            <ac:picMk id="33" creationId="{711C6E0C-2473-4AA4-9A6E-923A36A8B9DD}"/>
          </ac:picMkLst>
        </pc:picChg>
      </pc:sldChg>
      <pc:sldChg chg="addSp delSp modSp add mod setBg delDesignElem">
        <pc:chgData name="Tristan Hale" userId="4e810f15-7125-456a-9649-63d4a79d866f" providerId="ADAL" clId="{88AC5AAD-0A95-40E9-B74F-764362CE0F04}" dt="2021-09-28T11:40:40.124" v="3795"/>
        <pc:sldMkLst>
          <pc:docMk/>
          <pc:sldMk cId="4156677833" sldId="274"/>
        </pc:sldMkLst>
        <pc:spChg chg="add mod">
          <ac:chgData name="Tristan Hale" userId="4e810f15-7125-456a-9649-63d4a79d866f" providerId="ADAL" clId="{88AC5AAD-0A95-40E9-B74F-764362CE0F04}" dt="2021-09-28T11:40:40.124" v="3795"/>
          <ac:spMkLst>
            <pc:docMk/>
            <pc:sldMk cId="4156677833" sldId="274"/>
            <ac:spMk id="7" creationId="{EBF51328-E258-48CE-97FC-941C800F09A5}"/>
          </ac:spMkLst>
        </pc:spChg>
        <pc:spChg chg="del">
          <ac:chgData name="Tristan Hale" userId="4e810f15-7125-456a-9649-63d4a79d866f" providerId="ADAL" clId="{88AC5AAD-0A95-40E9-B74F-764362CE0F04}" dt="2021-09-28T11:40:36.114" v="3793" actId="478"/>
          <ac:spMkLst>
            <pc:docMk/>
            <pc:sldMk cId="4156677833" sldId="274"/>
            <ac:spMk id="30" creationId="{E3F7CC2B-0430-4DE6-B948-017C63BABA34}"/>
          </ac:spMkLst>
        </pc:spChg>
        <pc:spChg chg="del">
          <ac:chgData name="Tristan Hale" userId="4e810f15-7125-456a-9649-63d4a79d866f" providerId="ADAL" clId="{88AC5AAD-0A95-40E9-B74F-764362CE0F04}" dt="2021-09-27T14:03:18.555" v="614"/>
          <ac:spMkLst>
            <pc:docMk/>
            <pc:sldMk cId="4156677833" sldId="274"/>
            <ac:spMk id="44" creationId="{9CE0A68D-28EF-49D9-B84B-5DAB38714976}"/>
          </ac:spMkLst>
        </pc:spChg>
        <pc:spChg chg="del">
          <ac:chgData name="Tristan Hale" userId="4e810f15-7125-456a-9649-63d4a79d866f" providerId="ADAL" clId="{88AC5AAD-0A95-40E9-B74F-764362CE0F04}" dt="2021-09-27T14:03:18.555" v="614"/>
          <ac:spMkLst>
            <pc:docMk/>
            <pc:sldMk cId="4156677833" sldId="274"/>
            <ac:spMk id="45" creationId="{1FA0C3DC-24DE-44E3-9D41-CAA5F3B20751}"/>
          </ac:spMkLst>
        </pc:spChg>
        <pc:picChg chg="del">
          <ac:chgData name="Tristan Hale" userId="4e810f15-7125-456a-9649-63d4a79d866f" providerId="ADAL" clId="{88AC5AAD-0A95-40E9-B74F-764362CE0F04}" dt="2021-09-27T14:04:19.879" v="625" actId="478"/>
          <ac:picMkLst>
            <pc:docMk/>
            <pc:sldMk cId="4156677833" sldId="274"/>
            <ac:picMk id="7" creationId="{166559FD-2E27-4471-97A7-BDD8DB0ABBA3}"/>
          </ac:picMkLst>
        </pc:picChg>
        <pc:picChg chg="add mod ord">
          <ac:chgData name="Tristan Hale" userId="4e810f15-7125-456a-9649-63d4a79d866f" providerId="ADAL" clId="{88AC5AAD-0A95-40E9-B74F-764362CE0F04}" dt="2021-09-27T14:04:54.285" v="630" actId="167"/>
          <ac:picMkLst>
            <pc:docMk/>
            <pc:sldMk cId="4156677833" sldId="274"/>
            <ac:picMk id="9" creationId="{A3FC8AA4-1FE4-4DFB-8FB8-91E9F69975A0}"/>
          </ac:picMkLst>
        </pc:picChg>
        <pc:picChg chg="del">
          <ac:chgData name="Tristan Hale" userId="4e810f15-7125-456a-9649-63d4a79d866f" providerId="ADAL" clId="{88AC5AAD-0A95-40E9-B74F-764362CE0F04}" dt="2021-09-28T11:40:36.827" v="3794" actId="478"/>
          <ac:picMkLst>
            <pc:docMk/>
            <pc:sldMk cId="4156677833" sldId="274"/>
            <ac:picMk id="33" creationId="{711C6E0C-2473-4AA4-9A6E-923A36A8B9DD}"/>
          </ac:picMkLst>
        </pc:picChg>
      </pc:sldChg>
      <pc:sldChg chg="addSp delSp modSp new mod setBg setClrOvrMap delCm">
        <pc:chgData name="Tristan Hale" userId="4e810f15-7125-456a-9649-63d4a79d866f" providerId="ADAL" clId="{88AC5AAD-0A95-40E9-B74F-764362CE0F04}" dt="2021-09-28T11:41:41.656" v="3855" actId="1592"/>
        <pc:sldMkLst>
          <pc:docMk/>
          <pc:sldMk cId="3656529810" sldId="275"/>
        </pc:sldMkLst>
        <pc:spChg chg="del mod">
          <ac:chgData name="Tristan Hale" userId="4e810f15-7125-456a-9649-63d4a79d866f" providerId="ADAL" clId="{88AC5AAD-0A95-40E9-B74F-764362CE0F04}" dt="2021-09-27T14:06:18.877" v="645" actId="478"/>
          <ac:spMkLst>
            <pc:docMk/>
            <pc:sldMk cId="3656529810" sldId="275"/>
            <ac:spMk id="2" creationId="{8F1C6988-AF32-400F-871A-ABCC4F9DB31C}"/>
          </ac:spMkLst>
        </pc:spChg>
        <pc:spChg chg="add del">
          <ac:chgData name="Tristan Hale" userId="4e810f15-7125-456a-9649-63d4a79d866f" providerId="ADAL" clId="{88AC5AAD-0A95-40E9-B74F-764362CE0F04}" dt="2021-09-27T14:06:06.198" v="644" actId="26606"/>
          <ac:spMkLst>
            <pc:docMk/>
            <pc:sldMk cId="3656529810" sldId="275"/>
            <ac:spMk id="3" creationId="{C550AD90-4E70-4977-A6A7-B728BC72FA51}"/>
          </ac:spMkLst>
        </pc:spChg>
        <pc:spChg chg="add del mod">
          <ac:chgData name="Tristan Hale" userId="4e810f15-7125-456a-9649-63d4a79d866f" providerId="ADAL" clId="{88AC5AAD-0A95-40E9-B74F-764362CE0F04}" dt="2021-09-27T14:06:21.536" v="648" actId="478"/>
          <ac:spMkLst>
            <pc:docMk/>
            <pc:sldMk cId="3656529810" sldId="275"/>
            <ac:spMk id="6" creationId="{E05D4D83-A1C1-4E53-BC14-1431E391838E}"/>
          </ac:spMkLst>
        </pc:spChg>
        <pc:spChg chg="add">
          <ac:chgData name="Tristan Hale" userId="4e810f15-7125-456a-9649-63d4a79d866f" providerId="ADAL" clId="{88AC5AAD-0A95-40E9-B74F-764362CE0F04}" dt="2021-09-27T14:06:06.198" v="644" actId="26606"/>
          <ac:spMkLst>
            <pc:docMk/>
            <pc:sldMk cId="3656529810" sldId="275"/>
            <ac:spMk id="8" creationId="{A8DB9CD9-59B1-4D73-BC4C-98796A48EF9B}"/>
          </ac:spMkLst>
        </pc:spChg>
        <pc:spChg chg="add del">
          <ac:chgData name="Tristan Hale" userId="4e810f15-7125-456a-9649-63d4a79d866f" providerId="ADAL" clId="{88AC5AAD-0A95-40E9-B74F-764362CE0F04}" dt="2021-09-27T14:05:56.584" v="641" actId="26606"/>
          <ac:spMkLst>
            <pc:docMk/>
            <pc:sldMk cId="3656529810" sldId="275"/>
            <ac:spMk id="9" creationId="{C1DD1A8A-57D5-4A81-AD04-532B043C5611}"/>
          </ac:spMkLst>
        </pc:spChg>
        <pc:spChg chg="add">
          <ac:chgData name="Tristan Hale" userId="4e810f15-7125-456a-9649-63d4a79d866f" providerId="ADAL" clId="{88AC5AAD-0A95-40E9-B74F-764362CE0F04}" dt="2021-09-27T14:06:06.198" v="644" actId="26606"/>
          <ac:spMkLst>
            <pc:docMk/>
            <pc:sldMk cId="3656529810" sldId="275"/>
            <ac:spMk id="10" creationId="{8874A6A9-41FF-4E33-AFA8-F9F81436A59E}"/>
          </ac:spMkLst>
        </pc:spChg>
        <pc:spChg chg="add del">
          <ac:chgData name="Tristan Hale" userId="4e810f15-7125-456a-9649-63d4a79d866f" providerId="ADAL" clId="{88AC5AAD-0A95-40E9-B74F-764362CE0F04}" dt="2021-09-27T14:05:56.584" v="641" actId="26606"/>
          <ac:spMkLst>
            <pc:docMk/>
            <pc:sldMk cId="3656529810" sldId="275"/>
            <ac:spMk id="11" creationId="{007891EC-4501-44ED-A8C8-B11B6DB767AB}"/>
          </ac:spMkLst>
        </pc:spChg>
        <pc:spChg chg="add del">
          <ac:chgData name="Tristan Hale" userId="4e810f15-7125-456a-9649-63d4a79d866f" providerId="ADAL" clId="{88AC5AAD-0A95-40E9-B74F-764362CE0F04}" dt="2021-09-27T14:06:06.134" v="643" actId="26606"/>
          <ac:spMkLst>
            <pc:docMk/>
            <pc:sldMk cId="3656529810" sldId="275"/>
            <ac:spMk id="13" creationId="{71B2258F-86CA-4D4D-8270-BC05FCDEBFB3}"/>
          </ac:spMkLst>
        </pc:spChg>
        <pc:spChg chg="add mod">
          <ac:chgData name="Tristan Hale" userId="4e810f15-7125-456a-9649-63d4a79d866f" providerId="ADAL" clId="{88AC5AAD-0A95-40E9-B74F-764362CE0F04}" dt="2021-09-28T11:41:39.181" v="3854" actId="1076"/>
          <ac:spMkLst>
            <pc:docMk/>
            <pc:sldMk cId="3656529810" sldId="275"/>
            <ac:spMk id="22" creationId="{FAA1065D-72E9-40CF-A2F9-B392200AED34}"/>
          </ac:spMkLst>
        </pc:spChg>
        <pc:grpChg chg="add">
          <ac:chgData name="Tristan Hale" userId="4e810f15-7125-456a-9649-63d4a79d866f" providerId="ADAL" clId="{88AC5AAD-0A95-40E9-B74F-764362CE0F04}" dt="2021-09-27T14:06:06.198" v="644" actId="26606"/>
          <ac:grpSpMkLst>
            <pc:docMk/>
            <pc:sldMk cId="3656529810" sldId="275"/>
            <ac:grpSpMk id="12" creationId="{721D730E-1F97-4071-B143-B05E6D2599BC}"/>
          </ac:grpSpMkLst>
        </pc:grpChg>
        <pc:picChg chg="add del">
          <ac:chgData name="Tristan Hale" userId="4e810f15-7125-456a-9649-63d4a79d866f" providerId="ADAL" clId="{88AC5AAD-0A95-40E9-B74F-764362CE0F04}" dt="2021-09-27T14:05:56.584" v="641" actId="26606"/>
          <ac:picMkLst>
            <pc:docMk/>
            <pc:sldMk cId="3656529810" sldId="275"/>
            <ac:picMk id="5" creationId="{042B2C24-4275-4D81-A05A-DE9F99BB2966}"/>
          </ac:picMkLst>
        </pc:picChg>
        <pc:picChg chg="add del">
          <ac:chgData name="Tristan Hale" userId="4e810f15-7125-456a-9649-63d4a79d866f" providerId="ADAL" clId="{88AC5AAD-0A95-40E9-B74F-764362CE0F04}" dt="2021-09-27T14:06:06.134" v="643" actId="26606"/>
          <ac:picMkLst>
            <pc:docMk/>
            <pc:sldMk cId="3656529810" sldId="275"/>
            <ac:picMk id="14" creationId="{F7200B03-0D36-490D-999F-E50769FC8856}"/>
          </ac:picMkLst>
        </pc:picChg>
      </pc:sldChg>
      <pc:sldChg chg="addSp delSp modSp new mod setBg setClrOvrMap">
        <pc:chgData name="Tristan Hale" userId="4e810f15-7125-456a-9649-63d4a79d866f" providerId="ADAL" clId="{88AC5AAD-0A95-40E9-B74F-764362CE0F04}" dt="2021-09-28T11:45:30.994" v="3925" actId="1076"/>
        <pc:sldMkLst>
          <pc:docMk/>
          <pc:sldMk cId="1546457875" sldId="276"/>
        </pc:sldMkLst>
        <pc:spChg chg="mod">
          <ac:chgData name="Tristan Hale" userId="4e810f15-7125-456a-9649-63d4a79d866f" providerId="ADAL" clId="{88AC5AAD-0A95-40E9-B74F-764362CE0F04}" dt="2021-09-28T11:44:58.942" v="3919" actId="20577"/>
          <ac:spMkLst>
            <pc:docMk/>
            <pc:sldMk cId="1546457875" sldId="276"/>
            <ac:spMk id="2" creationId="{2121B605-24BC-45A9-8C88-99A201C3E2C0}"/>
          </ac:spMkLst>
        </pc:spChg>
        <pc:spChg chg="del">
          <ac:chgData name="Tristan Hale" userId="4e810f15-7125-456a-9649-63d4a79d866f" providerId="ADAL" clId="{88AC5AAD-0A95-40E9-B74F-764362CE0F04}" dt="2021-09-27T14:08:49.371" v="750" actId="26606"/>
          <ac:spMkLst>
            <pc:docMk/>
            <pc:sldMk cId="1546457875" sldId="276"/>
            <ac:spMk id="3" creationId="{846B8480-8A02-48CD-B355-6BC60391AC2C}"/>
          </ac:spMkLst>
        </pc:spChg>
        <pc:spChg chg="add mod">
          <ac:chgData name="Tristan Hale" userId="4e810f15-7125-456a-9649-63d4a79d866f" providerId="ADAL" clId="{88AC5AAD-0A95-40E9-B74F-764362CE0F04}" dt="2021-09-28T11:45:09.459" v="3921" actId="1076"/>
          <ac:spMkLst>
            <pc:docMk/>
            <pc:sldMk cId="1546457875" sldId="276"/>
            <ac:spMk id="7" creationId="{03614B1B-5918-465D-AE5D-C523CC52FFAF}"/>
          </ac:spMkLst>
        </pc:spChg>
        <pc:spChg chg="add del">
          <ac:chgData name="Tristan Hale" userId="4e810f15-7125-456a-9649-63d4a79d866f" providerId="ADAL" clId="{88AC5AAD-0A95-40E9-B74F-764362CE0F04}" dt="2021-09-27T14:10:25.606" v="799" actId="26606"/>
          <ac:spMkLst>
            <pc:docMk/>
            <pc:sldMk cId="1546457875" sldId="276"/>
            <ac:spMk id="9" creationId="{71B2258F-86CA-4D4D-8270-BC05FCDEBFB3}"/>
          </ac:spMkLst>
        </pc:spChg>
        <pc:spChg chg="add mod modVis">
          <ac:chgData name="Tristan Hale" userId="4e810f15-7125-456a-9649-63d4a79d866f" providerId="ADAL" clId="{88AC5AAD-0A95-40E9-B74F-764362CE0F04}" dt="2021-09-28T11:44:24.339" v="3911" actId="14429"/>
          <ac:spMkLst>
            <pc:docMk/>
            <pc:sldMk cId="1546457875" sldId="276"/>
            <ac:spMk id="14" creationId="{89C1B8B3-9FDD-4D8C-9C4D-2FD7CFA2F85A}"/>
          </ac:spMkLst>
        </pc:spChg>
        <pc:spChg chg="add mod modVis">
          <ac:chgData name="Tristan Hale" userId="4e810f15-7125-456a-9649-63d4a79d866f" providerId="ADAL" clId="{88AC5AAD-0A95-40E9-B74F-764362CE0F04}" dt="2021-09-28T11:44:22.243" v="3909" actId="14429"/>
          <ac:spMkLst>
            <pc:docMk/>
            <pc:sldMk cId="1546457875" sldId="276"/>
            <ac:spMk id="16" creationId="{E20EB187-900F-4AF5-813B-101456D9FD39}"/>
          </ac:spMkLst>
        </pc:spChg>
        <pc:spChg chg="add mod modVis">
          <ac:chgData name="Tristan Hale" userId="4e810f15-7125-456a-9649-63d4a79d866f" providerId="ADAL" clId="{88AC5AAD-0A95-40E9-B74F-764362CE0F04}" dt="2021-09-28T11:44:36.307" v="3912" actId="14430"/>
          <ac:spMkLst>
            <pc:docMk/>
            <pc:sldMk cId="1546457875" sldId="276"/>
            <ac:spMk id="18" creationId="{93A9CEA1-EFF3-40F6-AB36-E232925E7CE7}"/>
          </ac:spMkLst>
        </pc:spChg>
        <pc:picChg chg="add mod">
          <ac:chgData name="Tristan Hale" userId="4e810f15-7125-456a-9649-63d4a79d866f" providerId="ADAL" clId="{88AC5AAD-0A95-40E9-B74F-764362CE0F04}" dt="2021-09-28T11:44:04.268" v="3904" actId="1076"/>
          <ac:picMkLst>
            <pc:docMk/>
            <pc:sldMk cId="1546457875" sldId="276"/>
            <ac:picMk id="5" creationId="{7E8355CF-C11F-4A24-B145-C66CF328E39D}"/>
          </ac:picMkLst>
        </pc:picChg>
        <pc:cxnChg chg="add mod">
          <ac:chgData name="Tristan Hale" userId="4e810f15-7125-456a-9649-63d4a79d866f" providerId="ADAL" clId="{88AC5AAD-0A95-40E9-B74F-764362CE0F04}" dt="2021-09-28T11:45:30.994" v="3925" actId="1076"/>
          <ac:cxnSpMkLst>
            <pc:docMk/>
            <pc:sldMk cId="1546457875" sldId="276"/>
            <ac:cxnSpMk id="4" creationId="{5CFB1284-7766-4758-9982-A2871775C6F3}"/>
          </ac:cxnSpMkLst>
        </pc:cxnChg>
      </pc:sldChg>
      <pc:sldChg chg="addSp delSp modSp new mod setBg setClrOvrMap">
        <pc:chgData name="Tristan Hale" userId="4e810f15-7125-456a-9649-63d4a79d866f" providerId="ADAL" clId="{88AC5AAD-0A95-40E9-B74F-764362CE0F04}" dt="2021-09-28T11:47:05.081" v="3950" actId="1038"/>
        <pc:sldMkLst>
          <pc:docMk/>
          <pc:sldMk cId="3829902979" sldId="277"/>
        </pc:sldMkLst>
        <pc:spChg chg="del mod">
          <ac:chgData name="Tristan Hale" userId="4e810f15-7125-456a-9649-63d4a79d866f" providerId="ADAL" clId="{88AC5AAD-0A95-40E9-B74F-764362CE0F04}" dt="2021-09-27T14:11:48.938" v="817" actId="478"/>
          <ac:spMkLst>
            <pc:docMk/>
            <pc:sldMk cId="3829902979" sldId="277"/>
            <ac:spMk id="2" creationId="{AD299A46-8627-40EE-8AAC-4F1240483333}"/>
          </ac:spMkLst>
        </pc:spChg>
        <pc:spChg chg="del">
          <ac:chgData name="Tristan Hale" userId="4e810f15-7125-456a-9649-63d4a79d866f" providerId="ADAL" clId="{88AC5AAD-0A95-40E9-B74F-764362CE0F04}" dt="2021-09-27T14:11:32.944" v="813" actId="26606"/>
          <ac:spMkLst>
            <pc:docMk/>
            <pc:sldMk cId="3829902979" sldId="277"/>
            <ac:spMk id="3" creationId="{F5E54E68-E3CE-4800-87E3-240552C94DBE}"/>
          </ac:spMkLst>
        </pc:spChg>
        <pc:spChg chg="add mod">
          <ac:chgData name="Tristan Hale" userId="4e810f15-7125-456a-9649-63d4a79d866f" providerId="ADAL" clId="{88AC5AAD-0A95-40E9-B74F-764362CE0F04}" dt="2021-09-28T11:46:32.257" v="3943" actId="1076"/>
          <ac:spMkLst>
            <pc:docMk/>
            <pc:sldMk cId="3829902979" sldId="277"/>
            <ac:spMk id="6" creationId="{1BE12FB5-87AD-4A50-97AD-9C3840A73C8B}"/>
          </ac:spMkLst>
        </pc:spChg>
        <pc:spChg chg="add del mod">
          <ac:chgData name="Tristan Hale" userId="4e810f15-7125-456a-9649-63d4a79d866f" providerId="ADAL" clId="{88AC5AAD-0A95-40E9-B74F-764362CE0F04}" dt="2021-09-27T14:11:51.739" v="818" actId="478"/>
          <ac:spMkLst>
            <pc:docMk/>
            <pc:sldMk cId="3829902979" sldId="277"/>
            <ac:spMk id="6" creationId="{BCA55EEB-C6FB-44CA-B5D9-B82639AEFCD3}"/>
          </ac:spMkLst>
        </pc:spChg>
        <pc:spChg chg="add mod">
          <ac:chgData name="Tristan Hale" userId="4e810f15-7125-456a-9649-63d4a79d866f" providerId="ADAL" clId="{88AC5AAD-0A95-40E9-B74F-764362CE0F04}" dt="2021-09-28T11:46:29.625" v="3942" actId="1076"/>
          <ac:spMkLst>
            <pc:docMk/>
            <pc:sldMk cId="3829902979" sldId="277"/>
            <ac:spMk id="7" creationId="{EF29CBA5-8713-4BE8-8201-55DD724FF661}"/>
          </ac:spMkLst>
        </pc:spChg>
        <pc:spChg chg="add del">
          <ac:chgData name="Tristan Hale" userId="4e810f15-7125-456a-9649-63d4a79d866f" providerId="ADAL" clId="{88AC5AAD-0A95-40E9-B74F-764362CE0F04}" dt="2021-09-27T14:11:59.363" v="819" actId="26606"/>
          <ac:spMkLst>
            <pc:docMk/>
            <pc:sldMk cId="3829902979" sldId="277"/>
            <ac:spMk id="9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7T14:11:59.363" v="819" actId="26606"/>
          <ac:spMkLst>
            <pc:docMk/>
            <pc:sldMk cId="3829902979" sldId="277"/>
            <ac:spMk id="11" creationId="{007891EC-4501-44ED-A8C8-B11B6DB767AB}"/>
          </ac:spMkLst>
        </pc:spChg>
        <pc:spChg chg="add">
          <ac:chgData name="Tristan Hale" userId="4e810f15-7125-456a-9649-63d4a79d866f" providerId="ADAL" clId="{88AC5AAD-0A95-40E9-B74F-764362CE0F04}" dt="2021-09-27T14:11:59.363" v="819" actId="26606"/>
          <ac:spMkLst>
            <pc:docMk/>
            <pc:sldMk cId="3829902979" sldId="277"/>
            <ac:spMk id="16" creationId="{C5E6CFF1-2F42-4E10-9A97-F116F46F53FE}"/>
          </ac:spMkLst>
        </pc:spChg>
        <pc:picChg chg="add mod">
          <ac:chgData name="Tristan Hale" userId="4e810f15-7125-456a-9649-63d4a79d866f" providerId="ADAL" clId="{88AC5AAD-0A95-40E9-B74F-764362CE0F04}" dt="2021-09-27T14:11:59.363" v="819" actId="26606"/>
          <ac:picMkLst>
            <pc:docMk/>
            <pc:sldMk cId="3829902979" sldId="277"/>
            <ac:picMk id="5" creationId="{B333BB94-431E-4724-9E99-07A89B92A4CC}"/>
          </ac:picMkLst>
        </pc:picChg>
        <pc:cxnChg chg="add mod">
          <ac:chgData name="Tristan Hale" userId="4e810f15-7125-456a-9649-63d4a79d866f" providerId="ADAL" clId="{88AC5AAD-0A95-40E9-B74F-764362CE0F04}" dt="2021-09-28T11:47:05.081" v="3950" actId="1038"/>
          <ac:cxnSpMkLst>
            <pc:docMk/>
            <pc:sldMk cId="3829902979" sldId="277"/>
            <ac:cxnSpMk id="8" creationId="{B1BA43A2-FEE4-4D2D-80D5-B1AB7BB65D15}"/>
          </ac:cxnSpMkLst>
        </pc:cxnChg>
        <pc:cxnChg chg="add mod modVis">
          <ac:chgData name="Tristan Hale" userId="4e810f15-7125-456a-9649-63d4a79d866f" providerId="ADAL" clId="{88AC5AAD-0A95-40E9-B74F-764362CE0F04}" dt="2021-09-28T11:45:39.970" v="3926" actId="14430"/>
          <ac:cxnSpMkLst>
            <pc:docMk/>
            <pc:sldMk cId="3829902979" sldId="277"/>
            <ac:cxnSpMk id="18" creationId="{67182200-4859-4C8D-BCBB-55B245C28BA3}"/>
          </ac:cxnSpMkLst>
        </pc:cxnChg>
      </pc:sldChg>
      <pc:sldChg chg="addSp delSp modSp add mod modMedia setBg addAnim delAnim delDesignElem delCm">
        <pc:chgData name="Tristan Hale" userId="4e810f15-7125-456a-9649-63d4a79d866f" providerId="ADAL" clId="{88AC5AAD-0A95-40E9-B74F-764362CE0F04}" dt="2021-09-28T11:42:35.943" v="3896" actId="20577"/>
        <pc:sldMkLst>
          <pc:docMk/>
          <pc:sldMk cId="2005477708" sldId="278"/>
        </pc:sldMkLst>
        <pc:spChg chg="add del mod">
          <ac:chgData name="Tristan Hale" userId="4e810f15-7125-456a-9649-63d4a79d866f" providerId="ADAL" clId="{88AC5AAD-0A95-40E9-B74F-764362CE0F04}" dt="2021-09-27T14:16:24.728" v="913" actId="478"/>
          <ac:spMkLst>
            <pc:docMk/>
            <pc:sldMk cId="2005477708" sldId="278"/>
            <ac:spMk id="3" creationId="{4C92ED87-5A2E-492E-ABD2-216B31AA9FA4}"/>
          </ac:spMkLst>
        </pc:spChg>
        <pc:spChg chg="add del mod">
          <ac:chgData name="Tristan Hale" userId="4e810f15-7125-456a-9649-63d4a79d866f" providerId="ADAL" clId="{88AC5AAD-0A95-40E9-B74F-764362CE0F04}" dt="2021-09-27T14:16:40.779" v="915" actId="478"/>
          <ac:spMkLst>
            <pc:docMk/>
            <pc:sldMk cId="2005477708" sldId="278"/>
            <ac:spMk id="5" creationId="{04E83771-A683-4E6D-99CD-3339DF34AFA2}"/>
          </ac:spMkLst>
        </pc:spChg>
        <pc:spChg chg="add mod ord">
          <ac:chgData name="Tristan Hale" userId="4e810f15-7125-456a-9649-63d4a79d866f" providerId="ADAL" clId="{88AC5AAD-0A95-40E9-B74F-764362CE0F04}" dt="2021-09-28T11:42:35.943" v="3896" actId="20577"/>
          <ac:spMkLst>
            <pc:docMk/>
            <pc:sldMk cId="2005477708" sldId="278"/>
            <ac:spMk id="25" creationId="{4BE2997A-4A9C-4E48-A417-7E0EC3D0AE0A}"/>
          </ac:spMkLst>
        </pc:spChg>
        <pc:spChg chg="del mod">
          <ac:chgData name="Tristan Hale" userId="4e810f15-7125-456a-9649-63d4a79d866f" providerId="ADAL" clId="{88AC5AAD-0A95-40E9-B74F-764362CE0F04}" dt="2021-09-27T14:16:18.196" v="906" actId="478"/>
          <ac:spMkLst>
            <pc:docMk/>
            <pc:sldMk cId="2005477708" sldId="278"/>
            <ac:spMk id="52" creationId="{10E6D769-29BD-4209-91A3-ECDD3FBA75ED}"/>
          </ac:spMkLst>
        </pc:spChg>
        <pc:spChg chg="add del">
          <ac:chgData name="Tristan Hale" userId="4e810f15-7125-456a-9649-63d4a79d866f" providerId="ADAL" clId="{88AC5AAD-0A95-40E9-B74F-764362CE0F04}" dt="2021-09-27T14:15:52.527" v="899" actId="26606"/>
          <ac:spMkLst>
            <pc:docMk/>
            <pc:sldMk cId="2005477708" sldId="278"/>
            <ac:spMk id="55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7T14:15:52.527" v="899" actId="26606"/>
          <ac:spMkLst>
            <pc:docMk/>
            <pc:sldMk cId="2005477708" sldId="278"/>
            <ac:spMk id="56" creationId="{007891EC-4501-44ED-A8C8-B11B6DB767AB}"/>
          </ac:spMkLst>
        </pc:spChg>
        <pc:spChg chg="add del">
          <ac:chgData name="Tristan Hale" userId="4e810f15-7125-456a-9649-63d4a79d866f" providerId="ADAL" clId="{88AC5AAD-0A95-40E9-B74F-764362CE0F04}" dt="2021-09-27T14:16:03.905" v="904" actId="26606"/>
          <ac:spMkLst>
            <pc:docMk/>
            <pc:sldMk cId="2005477708" sldId="278"/>
            <ac:spMk id="57" creationId="{A8DB9CD9-59B1-4D73-BC4C-98796A48EF9B}"/>
          </ac:spMkLst>
        </pc:spChg>
        <pc:spChg chg="del">
          <ac:chgData name="Tristan Hale" userId="4e810f15-7125-456a-9649-63d4a79d866f" providerId="ADAL" clId="{88AC5AAD-0A95-40E9-B74F-764362CE0F04}" dt="2021-09-27T14:15:28.951" v="894"/>
          <ac:spMkLst>
            <pc:docMk/>
            <pc:sldMk cId="2005477708" sldId="278"/>
            <ac:spMk id="58" creationId="{E91DC736-0EF8-4F87-9146-EBF1D2EE4D3D}"/>
          </ac:spMkLst>
        </pc:spChg>
        <pc:spChg chg="add del">
          <ac:chgData name="Tristan Hale" userId="4e810f15-7125-456a-9649-63d4a79d866f" providerId="ADAL" clId="{88AC5AAD-0A95-40E9-B74F-764362CE0F04}" dt="2021-09-27T14:16:03.905" v="904" actId="26606"/>
          <ac:spMkLst>
            <pc:docMk/>
            <pc:sldMk cId="2005477708" sldId="278"/>
            <ac:spMk id="59" creationId="{8874A6A9-41FF-4E33-AFA8-F9F81436A59E}"/>
          </ac:spMkLst>
        </pc:spChg>
        <pc:spChg chg="del">
          <ac:chgData name="Tristan Hale" userId="4e810f15-7125-456a-9649-63d4a79d866f" providerId="ADAL" clId="{88AC5AAD-0A95-40E9-B74F-764362CE0F04}" dt="2021-09-27T14:15:28.951" v="894"/>
          <ac:spMkLst>
            <pc:docMk/>
            <pc:sldMk cId="2005477708" sldId="278"/>
            <ac:spMk id="60" creationId="{097CD68E-23E3-4007-8847-CD0944C4F7BE}"/>
          </ac:spMkLst>
        </pc:spChg>
        <pc:spChg chg="del">
          <ac:chgData name="Tristan Hale" userId="4e810f15-7125-456a-9649-63d4a79d866f" providerId="ADAL" clId="{88AC5AAD-0A95-40E9-B74F-764362CE0F04}" dt="2021-09-27T14:15:28.951" v="894"/>
          <ac:spMkLst>
            <pc:docMk/>
            <pc:sldMk cId="2005477708" sldId="278"/>
            <ac:spMk id="62" creationId="{AF2F604E-43BE-4DC3-B983-E071523364F8}"/>
          </ac:spMkLst>
        </pc:spChg>
        <pc:spChg chg="del">
          <ac:chgData name="Tristan Hale" userId="4e810f15-7125-456a-9649-63d4a79d866f" providerId="ADAL" clId="{88AC5AAD-0A95-40E9-B74F-764362CE0F04}" dt="2021-09-27T14:15:28.951" v="894"/>
          <ac:spMkLst>
            <pc:docMk/>
            <pc:sldMk cId="2005477708" sldId="278"/>
            <ac:spMk id="64" creationId="{08C9B587-E65E-4B52-B37C-ABEBB6E87928}"/>
          </ac:spMkLst>
        </pc:spChg>
        <pc:spChg chg="add del">
          <ac:chgData name="Tristan Hale" userId="4e810f15-7125-456a-9649-63d4a79d866f" providerId="ADAL" clId="{88AC5AAD-0A95-40E9-B74F-764362CE0F04}" dt="2021-09-27T14:16:35.268" v="914" actId="26606"/>
          <ac:spMkLst>
            <pc:docMk/>
            <pc:sldMk cId="2005477708" sldId="278"/>
            <ac:spMk id="76" creationId="{89C1B8B3-9FDD-4D8C-9C4D-2FD7CFA2F85A}"/>
          </ac:spMkLst>
        </pc:spChg>
        <pc:spChg chg="add del">
          <ac:chgData name="Tristan Hale" userId="4e810f15-7125-456a-9649-63d4a79d866f" providerId="ADAL" clId="{88AC5AAD-0A95-40E9-B74F-764362CE0F04}" dt="2021-09-27T14:16:35.268" v="914" actId="26606"/>
          <ac:spMkLst>
            <pc:docMk/>
            <pc:sldMk cId="2005477708" sldId="278"/>
            <ac:spMk id="78" creationId="{E20EB187-900F-4AF5-813B-101456D9FD39}"/>
          </ac:spMkLst>
        </pc:spChg>
        <pc:spChg chg="add del">
          <ac:chgData name="Tristan Hale" userId="4e810f15-7125-456a-9649-63d4a79d866f" providerId="ADAL" clId="{88AC5AAD-0A95-40E9-B74F-764362CE0F04}" dt="2021-09-27T14:16:35.268" v="914" actId="26606"/>
          <ac:spMkLst>
            <pc:docMk/>
            <pc:sldMk cId="2005477708" sldId="278"/>
            <ac:spMk id="80" creationId="{93A9CEA1-EFF3-40F6-AB36-E232925E7CE7}"/>
          </ac:spMkLst>
        </pc:spChg>
        <pc:spChg chg="add">
          <ac:chgData name="Tristan Hale" userId="4e810f15-7125-456a-9649-63d4a79d866f" providerId="ADAL" clId="{88AC5AAD-0A95-40E9-B74F-764362CE0F04}" dt="2021-09-27T14:16:35.268" v="914" actId="26606"/>
          <ac:spMkLst>
            <pc:docMk/>
            <pc:sldMk cId="2005477708" sldId="278"/>
            <ac:spMk id="85" creationId="{04812C46-200A-4DEB-A05E-3ED6C68C2387}"/>
          </ac:spMkLst>
        </pc:spChg>
        <pc:spChg chg="add">
          <ac:chgData name="Tristan Hale" userId="4e810f15-7125-456a-9649-63d4a79d866f" providerId="ADAL" clId="{88AC5AAD-0A95-40E9-B74F-764362CE0F04}" dt="2021-09-27T14:16:35.268" v="914" actId="26606"/>
          <ac:spMkLst>
            <pc:docMk/>
            <pc:sldMk cId="2005477708" sldId="278"/>
            <ac:spMk id="87" creationId="{D1EA859B-E555-4109-94F3-6700E046E008}"/>
          </ac:spMkLst>
        </pc:spChg>
        <pc:grpChg chg="add del">
          <ac:chgData name="Tristan Hale" userId="4e810f15-7125-456a-9649-63d4a79d866f" providerId="ADAL" clId="{88AC5AAD-0A95-40E9-B74F-764362CE0F04}" dt="2021-09-27T14:16:03.905" v="904" actId="26606"/>
          <ac:grpSpMkLst>
            <pc:docMk/>
            <pc:sldMk cId="2005477708" sldId="278"/>
            <ac:grpSpMk id="61" creationId="{721D730E-1F97-4071-B143-B05E6D2599BC}"/>
          </ac:grpSpMkLst>
        </pc:grpChg>
        <pc:picChg chg="del">
          <ac:chgData name="Tristan Hale" userId="4e810f15-7125-456a-9649-63d4a79d866f" providerId="ADAL" clId="{88AC5AAD-0A95-40E9-B74F-764362CE0F04}" dt="2021-09-27T14:15:41.163" v="895" actId="478"/>
          <ac:picMkLst>
            <pc:docMk/>
            <pc:sldMk cId="2005477708" sldId="278"/>
            <ac:picMk id="47" creationId="{3DDF19C7-3CFE-4673-9B36-0617129011ED}"/>
          </ac:picMkLst>
        </pc:picChg>
        <pc:picChg chg="add del mod">
          <ac:chgData name="Tristan Hale" userId="4e810f15-7125-456a-9649-63d4a79d866f" providerId="ADAL" clId="{88AC5AAD-0A95-40E9-B74F-764362CE0F04}" dt="2021-09-27T14:15:52.527" v="899" actId="26606"/>
          <ac:picMkLst>
            <pc:docMk/>
            <pc:sldMk cId="2005477708" sldId="278"/>
            <ac:picMk id="54" creationId="{0A0CB518-A329-49EA-A825-1A8C95E3B7E2}"/>
          </ac:picMkLst>
        </pc:picChg>
        <pc:picChg chg="add mod">
          <ac:chgData name="Tristan Hale" userId="4e810f15-7125-456a-9649-63d4a79d866f" providerId="ADAL" clId="{88AC5AAD-0A95-40E9-B74F-764362CE0F04}" dt="2021-09-27T14:16:35.268" v="914" actId="26606"/>
          <ac:picMkLst>
            <pc:docMk/>
            <pc:sldMk cId="2005477708" sldId="278"/>
            <ac:picMk id="72" creationId="{726999EC-CC49-42E8-82A3-64CAD7EABF26}"/>
          </ac:picMkLst>
        </pc:picChg>
      </pc:sldChg>
      <pc:sldChg chg="addSp delSp modSp add mod setBg setClrOvrMap delDesignElem delCm">
        <pc:chgData name="Tristan Hale" userId="4e810f15-7125-456a-9649-63d4a79d866f" providerId="ADAL" clId="{88AC5AAD-0A95-40E9-B74F-764362CE0F04}" dt="2021-09-28T11:47:46.829" v="3952" actId="1592"/>
        <pc:sldMkLst>
          <pc:docMk/>
          <pc:sldMk cId="2518747052" sldId="279"/>
        </pc:sldMkLst>
        <pc:spChg chg="mod ord modVis">
          <ac:chgData name="Tristan Hale" userId="4e810f15-7125-456a-9649-63d4a79d866f" providerId="ADAL" clId="{88AC5AAD-0A95-40E9-B74F-764362CE0F04}" dt="2021-09-27T14:23:38.409" v="1132" actId="14430"/>
          <ac:spMkLst>
            <pc:docMk/>
            <pc:sldMk cId="2518747052" sldId="279"/>
            <ac:spMk id="2" creationId="{A9FA776D-DF3C-4F3B-9B52-D9C0113853CC}"/>
          </ac:spMkLst>
        </pc:spChg>
        <pc:spChg chg="mod ord modVis">
          <ac:chgData name="Tristan Hale" userId="4e810f15-7125-456a-9649-63d4a79d866f" providerId="ADAL" clId="{88AC5AAD-0A95-40E9-B74F-764362CE0F04}" dt="2021-09-27T14:23:39.649" v="1134" actId="14430"/>
          <ac:spMkLst>
            <pc:docMk/>
            <pc:sldMk cId="2518747052" sldId="279"/>
            <ac:spMk id="30" creationId="{E3F7CC2B-0430-4DE6-B948-017C63BABA34}"/>
          </ac:spMkLst>
        </pc:spChg>
        <pc:spChg chg="add del">
          <ac:chgData name="Tristan Hale" userId="4e810f15-7125-456a-9649-63d4a79d866f" providerId="ADAL" clId="{88AC5AAD-0A95-40E9-B74F-764362CE0F04}" dt="2021-09-27T14:22:06.757" v="1108" actId="26606"/>
          <ac:spMkLst>
            <pc:docMk/>
            <pc:sldMk cId="2518747052" sldId="279"/>
            <ac:spMk id="38" creationId="{04695F26-39DB-450E-B464-9C76CD233B36}"/>
          </ac:spMkLst>
        </pc:spChg>
        <pc:spChg chg="add mod ord">
          <ac:chgData name="Tristan Hale" userId="4e810f15-7125-456a-9649-63d4a79d866f" providerId="ADAL" clId="{88AC5AAD-0A95-40E9-B74F-764362CE0F04}" dt="2021-09-28T11:47:39.681" v="3951" actId="113"/>
          <ac:spMkLst>
            <pc:docMk/>
            <pc:sldMk cId="2518747052" sldId="279"/>
            <ac:spMk id="39" creationId="{84CBD5BD-6F36-4987-9253-EB250315E4A3}"/>
          </ac:spMkLst>
        </pc:spChg>
        <pc:spChg chg="add del">
          <ac:chgData name="Tristan Hale" userId="4e810f15-7125-456a-9649-63d4a79d866f" providerId="ADAL" clId="{88AC5AAD-0A95-40E9-B74F-764362CE0F04}" dt="2021-09-27T14:22:06.757" v="1108" actId="26606"/>
          <ac:spMkLst>
            <pc:docMk/>
            <pc:sldMk cId="2518747052" sldId="279"/>
            <ac:spMk id="40" creationId="{2F42E55F-A297-474F-AF2D-6D3A15822BCA}"/>
          </ac:spMkLst>
        </pc:spChg>
        <pc:spChg chg="del">
          <ac:chgData name="Tristan Hale" userId="4e810f15-7125-456a-9649-63d4a79d866f" providerId="ADAL" clId="{88AC5AAD-0A95-40E9-B74F-764362CE0F04}" dt="2021-09-27T14:20:18.976" v="1102"/>
          <ac:spMkLst>
            <pc:docMk/>
            <pc:sldMk cId="2518747052" sldId="279"/>
            <ac:spMk id="44" creationId="{9CE0A68D-28EF-49D9-B84B-5DAB38714976}"/>
          </ac:spMkLst>
        </pc:spChg>
        <pc:spChg chg="del">
          <ac:chgData name="Tristan Hale" userId="4e810f15-7125-456a-9649-63d4a79d866f" providerId="ADAL" clId="{88AC5AAD-0A95-40E9-B74F-764362CE0F04}" dt="2021-09-27T14:20:18.976" v="1102"/>
          <ac:spMkLst>
            <pc:docMk/>
            <pc:sldMk cId="2518747052" sldId="279"/>
            <ac:spMk id="45" creationId="{1FA0C3DC-24DE-44E3-9D41-CAA5F3B20751}"/>
          </ac:spMkLst>
        </pc:spChg>
        <pc:spChg chg="del">
          <ac:chgData name="Tristan Hale" userId="4e810f15-7125-456a-9649-63d4a79d866f" providerId="ADAL" clId="{88AC5AAD-0A95-40E9-B74F-764362CE0F04}" dt="2021-09-27T14:21:56.543" v="1104"/>
          <ac:spMkLst>
            <pc:docMk/>
            <pc:sldMk cId="2518747052" sldId="279"/>
            <ac:spMk id="46" creationId="{56B69B2B-8256-4DAD-8AFF-62F20CDB8A5D}"/>
          </ac:spMkLst>
        </pc:spChg>
        <pc:spChg chg="add del">
          <ac:chgData name="Tristan Hale" userId="4e810f15-7125-456a-9649-63d4a79d866f" providerId="ADAL" clId="{88AC5AAD-0A95-40E9-B74F-764362CE0F04}" dt="2021-09-27T14:22:14.337" v="1110" actId="26606"/>
          <ac:spMkLst>
            <pc:docMk/>
            <pc:sldMk cId="2518747052" sldId="279"/>
            <ac:spMk id="47" creationId="{5E52985E-2553-471E-82AA-5ED7A329890A}"/>
          </ac:spMkLst>
        </pc:spChg>
        <pc:spChg chg="add del">
          <ac:chgData name="Tristan Hale" userId="4e810f15-7125-456a-9649-63d4a79d866f" providerId="ADAL" clId="{88AC5AAD-0A95-40E9-B74F-764362CE0F04}" dt="2021-09-27T14:22:16.439" v="1112" actId="26606"/>
          <ac:spMkLst>
            <pc:docMk/>
            <pc:sldMk cId="2518747052" sldId="279"/>
            <ac:spMk id="50" creationId="{7A203437-703A-4E00-A8C0-91D328D6C7C7}"/>
          </ac:spMkLst>
        </pc:spChg>
        <pc:spChg chg="add del">
          <ac:chgData name="Tristan Hale" userId="4e810f15-7125-456a-9649-63d4a79d866f" providerId="ADAL" clId="{88AC5AAD-0A95-40E9-B74F-764362CE0F04}" dt="2021-09-27T14:22:16.439" v="1112" actId="26606"/>
          <ac:spMkLst>
            <pc:docMk/>
            <pc:sldMk cId="2518747052" sldId="279"/>
            <ac:spMk id="51" creationId="{CD84038B-4A56-439B-A184-79B2D4506692}"/>
          </ac:spMkLst>
        </pc:spChg>
        <pc:spChg chg="add del">
          <ac:chgData name="Tristan Hale" userId="4e810f15-7125-456a-9649-63d4a79d866f" providerId="ADAL" clId="{88AC5AAD-0A95-40E9-B74F-764362CE0F04}" dt="2021-09-27T14:22:16.439" v="1112" actId="26606"/>
          <ac:spMkLst>
            <pc:docMk/>
            <pc:sldMk cId="2518747052" sldId="279"/>
            <ac:spMk id="52" creationId="{4F96EE13-2C4D-4262-812E-DDE5FC35F0AD}"/>
          </ac:spMkLst>
        </pc:spChg>
        <pc:spChg chg="add del">
          <ac:chgData name="Tristan Hale" userId="4e810f15-7125-456a-9649-63d4a79d866f" providerId="ADAL" clId="{88AC5AAD-0A95-40E9-B74F-764362CE0F04}" dt="2021-09-27T14:22:17.408" v="1114" actId="26606"/>
          <ac:spMkLst>
            <pc:docMk/>
            <pc:sldMk cId="2518747052" sldId="279"/>
            <ac:spMk id="54" creationId="{2032B1E8-BC40-4380-97A6-14C0320AE1C0}"/>
          </ac:spMkLst>
        </pc:spChg>
        <pc:spChg chg="add del">
          <ac:chgData name="Tristan Hale" userId="4e810f15-7125-456a-9649-63d4a79d866f" providerId="ADAL" clId="{88AC5AAD-0A95-40E9-B74F-764362CE0F04}" dt="2021-09-27T14:22:17.408" v="1114" actId="26606"/>
          <ac:spMkLst>
            <pc:docMk/>
            <pc:sldMk cId="2518747052" sldId="279"/>
            <ac:spMk id="55" creationId="{1F7493F1-D69A-422C-A2FF-0FFF7AE0E39F}"/>
          </ac:spMkLst>
        </pc:spChg>
        <pc:spChg chg="add del">
          <ac:chgData name="Tristan Hale" userId="4e810f15-7125-456a-9649-63d4a79d866f" providerId="ADAL" clId="{88AC5AAD-0A95-40E9-B74F-764362CE0F04}" dt="2021-09-27T14:22:29.164" v="1116" actId="26606"/>
          <ac:spMkLst>
            <pc:docMk/>
            <pc:sldMk cId="2518747052" sldId="279"/>
            <ac:spMk id="58" creationId="{DCFD1A13-2B88-47B7-AAE9-AD6F3296EE2F}"/>
          </ac:spMkLst>
        </pc:spChg>
        <pc:spChg chg="add del">
          <ac:chgData name="Tristan Hale" userId="4e810f15-7125-456a-9649-63d4a79d866f" providerId="ADAL" clId="{88AC5AAD-0A95-40E9-B74F-764362CE0F04}" dt="2021-09-27T14:22:29.164" v="1116" actId="26606"/>
          <ac:spMkLst>
            <pc:docMk/>
            <pc:sldMk cId="2518747052" sldId="279"/>
            <ac:spMk id="59" creationId="{F5CE4102-C93A-420A-98A7-5A7DD0C5C5B1}"/>
          </ac:spMkLst>
        </pc:spChg>
        <pc:spChg chg="add del">
          <ac:chgData name="Tristan Hale" userId="4e810f15-7125-456a-9649-63d4a79d866f" providerId="ADAL" clId="{88AC5AAD-0A95-40E9-B74F-764362CE0F04}" dt="2021-09-27T14:22:35.070" v="1118" actId="26606"/>
          <ac:spMkLst>
            <pc:docMk/>
            <pc:sldMk cId="2518747052" sldId="279"/>
            <ac:spMk id="61" creationId="{CEF6118E-44FB-4509-B4D9-129052E4C6EE}"/>
          </ac:spMkLst>
        </pc:spChg>
        <pc:spChg chg="add del">
          <ac:chgData name="Tristan Hale" userId="4e810f15-7125-456a-9649-63d4a79d866f" providerId="ADAL" clId="{88AC5AAD-0A95-40E9-B74F-764362CE0F04}" dt="2021-09-27T14:22:39.062" v="1120" actId="26606"/>
          <ac:spMkLst>
            <pc:docMk/>
            <pc:sldMk cId="2518747052" sldId="279"/>
            <ac:spMk id="63" creationId="{2032B1E8-BC40-4380-97A6-14C0320AE1C0}"/>
          </ac:spMkLst>
        </pc:spChg>
        <pc:spChg chg="add del">
          <ac:chgData name="Tristan Hale" userId="4e810f15-7125-456a-9649-63d4a79d866f" providerId="ADAL" clId="{88AC5AAD-0A95-40E9-B74F-764362CE0F04}" dt="2021-09-27T14:22:39.062" v="1120" actId="26606"/>
          <ac:spMkLst>
            <pc:docMk/>
            <pc:sldMk cId="2518747052" sldId="279"/>
            <ac:spMk id="64" creationId="{82BEABD9-E1ED-49C7-8734-5494C88EE5A7}"/>
          </ac:spMkLst>
        </pc:spChg>
        <pc:spChg chg="add del">
          <ac:chgData name="Tristan Hale" userId="4e810f15-7125-456a-9649-63d4a79d866f" providerId="ADAL" clId="{88AC5AAD-0A95-40E9-B74F-764362CE0F04}" dt="2021-09-27T14:22:39.759" v="1122" actId="26606"/>
          <ac:spMkLst>
            <pc:docMk/>
            <pc:sldMk cId="2518747052" sldId="279"/>
            <ac:spMk id="67" creationId="{CEF6118E-44FB-4509-B4D9-129052E4C6EE}"/>
          </ac:spMkLst>
        </pc:spChg>
        <pc:spChg chg="add mod modVis">
          <ac:chgData name="Tristan Hale" userId="4e810f15-7125-456a-9649-63d4a79d866f" providerId="ADAL" clId="{88AC5AAD-0A95-40E9-B74F-764362CE0F04}" dt="2021-09-27T14:23:41.521" v="1138" actId="14430"/>
          <ac:spMkLst>
            <pc:docMk/>
            <pc:sldMk cId="2518747052" sldId="279"/>
            <ac:spMk id="69" creationId="{5E52985E-2553-471E-82AA-5ED7A329890A}"/>
          </ac:spMkLst>
        </pc:spChg>
        <pc:grpChg chg="add del">
          <ac:chgData name="Tristan Hale" userId="4e810f15-7125-456a-9649-63d4a79d866f" providerId="ADAL" clId="{88AC5AAD-0A95-40E9-B74F-764362CE0F04}" dt="2021-09-27T14:22:06.757" v="1108" actId="26606"/>
          <ac:grpSpMkLst>
            <pc:docMk/>
            <pc:sldMk cId="2518747052" sldId="279"/>
            <ac:grpSpMk id="42" creationId="{972070F7-E065-4D60-8938-9FB8CDB8ACB0}"/>
          </ac:grpSpMkLst>
        </pc:grpChg>
        <pc:picChg chg="add mod ord modVis">
          <ac:chgData name="Tristan Hale" userId="4e810f15-7125-456a-9649-63d4a79d866f" providerId="ADAL" clId="{88AC5AAD-0A95-40E9-B74F-764362CE0F04}" dt="2021-09-27T14:31:34.007" v="1248" actId="1037"/>
          <ac:picMkLst>
            <pc:docMk/>
            <pc:sldMk cId="2518747052" sldId="279"/>
            <ac:picMk id="4" creationId="{BEF3A73A-851B-4054-AA4D-B3AF199222AD}"/>
          </ac:picMkLst>
        </pc:picChg>
        <pc:picChg chg="mod ord modVis">
          <ac:chgData name="Tristan Hale" userId="4e810f15-7125-456a-9649-63d4a79d866f" providerId="ADAL" clId="{88AC5AAD-0A95-40E9-B74F-764362CE0F04}" dt="2021-09-27T14:28:47.399" v="1242" actId="1076"/>
          <ac:picMkLst>
            <pc:docMk/>
            <pc:sldMk cId="2518747052" sldId="279"/>
            <ac:picMk id="7" creationId="{166559FD-2E27-4471-97A7-BDD8DB0ABBA3}"/>
          </ac:picMkLst>
        </pc:picChg>
        <pc:picChg chg="del mod ord modVis">
          <ac:chgData name="Tristan Hale" userId="4e810f15-7125-456a-9649-63d4a79d866f" providerId="ADAL" clId="{88AC5AAD-0A95-40E9-B74F-764362CE0F04}" dt="2021-09-27T14:28:16.505" v="1231" actId="478"/>
          <ac:picMkLst>
            <pc:docMk/>
            <pc:sldMk cId="2518747052" sldId="279"/>
            <ac:picMk id="33" creationId="{711C6E0C-2473-4AA4-9A6E-923A36A8B9DD}"/>
          </ac:picMkLst>
        </pc:picChg>
        <pc:cxnChg chg="add del">
          <ac:chgData name="Tristan Hale" userId="4e810f15-7125-456a-9649-63d4a79d866f" providerId="ADAL" clId="{88AC5AAD-0A95-40E9-B74F-764362CE0F04}" dt="2021-09-27T14:22:14.337" v="1110" actId="26606"/>
          <ac:cxnSpMkLst>
            <pc:docMk/>
            <pc:sldMk cId="2518747052" sldId="279"/>
            <ac:cxnSpMk id="48" creationId="{DAE3ABC6-4042-4293-A7DF-F01181363B7E}"/>
          </ac:cxnSpMkLst>
        </pc:cxnChg>
        <pc:cxnChg chg="add del">
          <ac:chgData name="Tristan Hale" userId="4e810f15-7125-456a-9649-63d4a79d866f" providerId="ADAL" clId="{88AC5AAD-0A95-40E9-B74F-764362CE0F04}" dt="2021-09-27T14:22:17.408" v="1114" actId="26606"/>
          <ac:cxnSpMkLst>
            <pc:docMk/>
            <pc:sldMk cId="2518747052" sldId="279"/>
            <ac:cxnSpMk id="56" creationId="{17341211-05E5-4FDD-98B1-F551CD0EAE1C}"/>
          </ac:cxnSpMkLst>
        </pc:cxnChg>
        <pc:cxnChg chg="add del">
          <ac:chgData name="Tristan Hale" userId="4e810f15-7125-456a-9649-63d4a79d866f" providerId="ADAL" clId="{88AC5AAD-0A95-40E9-B74F-764362CE0F04}" dt="2021-09-27T14:22:39.062" v="1120" actId="26606"/>
          <ac:cxnSpMkLst>
            <pc:docMk/>
            <pc:sldMk cId="2518747052" sldId="279"/>
            <ac:cxnSpMk id="65" creationId="{17341211-05E5-4FDD-98B1-F551CD0EAE1C}"/>
          </ac:cxnSpMkLst>
        </pc:cxnChg>
        <pc:cxnChg chg="add mod modVis">
          <ac:chgData name="Tristan Hale" userId="4e810f15-7125-456a-9649-63d4a79d866f" providerId="ADAL" clId="{88AC5AAD-0A95-40E9-B74F-764362CE0F04}" dt="2021-09-27T14:23:40.569" v="1136" actId="14430"/>
          <ac:cxnSpMkLst>
            <pc:docMk/>
            <pc:sldMk cId="2518747052" sldId="279"/>
            <ac:cxnSpMk id="70" creationId="{DAE3ABC6-4042-4293-A7DF-F01181363B7E}"/>
          </ac:cxnSpMkLst>
        </pc:cxnChg>
      </pc:sldChg>
      <pc:sldChg chg="delSp add del mod">
        <pc:chgData name="Tristan Hale" userId="4e810f15-7125-456a-9649-63d4a79d866f" providerId="ADAL" clId="{88AC5AAD-0A95-40E9-B74F-764362CE0F04}" dt="2021-09-27T14:36:49.059" v="1273" actId="47"/>
        <pc:sldMkLst>
          <pc:docMk/>
          <pc:sldMk cId="1326475671" sldId="280"/>
        </pc:sldMkLst>
        <pc:picChg chg="del">
          <ac:chgData name="Tristan Hale" userId="4e810f15-7125-456a-9649-63d4a79d866f" providerId="ADAL" clId="{88AC5AAD-0A95-40E9-B74F-764362CE0F04}" dt="2021-09-27T14:35:21.926" v="1255" actId="21"/>
          <ac:picMkLst>
            <pc:docMk/>
            <pc:sldMk cId="1326475671" sldId="280"/>
            <ac:picMk id="9" creationId="{6CDB69E1-E0C6-4AFF-96D4-83563DCD9AB4}"/>
          </ac:picMkLst>
        </pc:picChg>
      </pc:sldChg>
      <pc:sldChg chg="delSp add del mod">
        <pc:chgData name="Tristan Hale" userId="4e810f15-7125-456a-9649-63d4a79d866f" providerId="ADAL" clId="{88AC5AAD-0A95-40E9-B74F-764362CE0F04}" dt="2021-09-27T14:36:49.059" v="1273" actId="47"/>
        <pc:sldMkLst>
          <pc:docMk/>
          <pc:sldMk cId="4178547783" sldId="281"/>
        </pc:sldMkLst>
        <pc:picChg chg="del">
          <ac:chgData name="Tristan Hale" userId="4e810f15-7125-456a-9649-63d4a79d866f" providerId="ADAL" clId="{88AC5AAD-0A95-40E9-B74F-764362CE0F04}" dt="2021-09-27T14:35:48.650" v="1260" actId="21"/>
          <ac:picMkLst>
            <pc:docMk/>
            <pc:sldMk cId="4178547783" sldId="281"/>
            <ac:picMk id="9" creationId="{3F9E3435-D0ED-4B1F-A093-88AFBCFD80C3}"/>
          </ac:picMkLst>
        </pc:picChg>
      </pc:sldChg>
      <pc:sldChg chg="delSp add del mod">
        <pc:chgData name="Tristan Hale" userId="4e810f15-7125-456a-9649-63d4a79d866f" providerId="ADAL" clId="{88AC5AAD-0A95-40E9-B74F-764362CE0F04}" dt="2021-09-27T14:36:49.059" v="1273" actId="47"/>
        <pc:sldMkLst>
          <pc:docMk/>
          <pc:sldMk cId="1695371830" sldId="282"/>
        </pc:sldMkLst>
        <pc:picChg chg="del">
          <ac:chgData name="Tristan Hale" userId="4e810f15-7125-456a-9649-63d4a79d866f" providerId="ADAL" clId="{88AC5AAD-0A95-40E9-B74F-764362CE0F04}" dt="2021-09-27T14:36:24.167" v="1268" actId="21"/>
          <ac:picMkLst>
            <pc:docMk/>
            <pc:sldMk cId="1695371830" sldId="282"/>
            <ac:picMk id="9" creationId="{A3FC8AA4-1FE4-4DFB-8FB8-91E9F69975A0}"/>
          </ac:picMkLst>
        </pc:picChg>
      </pc:sldChg>
      <pc:sldChg chg="addSp delSp modSp add mod setBg delDesignElem">
        <pc:chgData name="Tristan Hale" userId="4e810f15-7125-456a-9649-63d4a79d866f" providerId="ADAL" clId="{88AC5AAD-0A95-40E9-B74F-764362CE0F04}" dt="2021-09-28T11:47:50.543" v="3954"/>
        <pc:sldMkLst>
          <pc:docMk/>
          <pc:sldMk cId="2536478511" sldId="283"/>
        </pc:sldMkLst>
        <pc:spChg chg="add mod">
          <ac:chgData name="Tristan Hale" userId="4e810f15-7125-456a-9649-63d4a79d866f" providerId="ADAL" clId="{88AC5AAD-0A95-40E9-B74F-764362CE0F04}" dt="2021-09-28T11:47:50.543" v="3954"/>
          <ac:spMkLst>
            <pc:docMk/>
            <pc:sldMk cId="2536478511" sldId="283"/>
            <ac:spMk id="7" creationId="{7532A8C7-686F-494B-B59D-FE4479A797C8}"/>
          </ac:spMkLst>
        </pc:spChg>
        <pc:spChg chg="del">
          <ac:chgData name="Tristan Hale" userId="4e810f15-7125-456a-9649-63d4a79d866f" providerId="ADAL" clId="{88AC5AAD-0A95-40E9-B74F-764362CE0F04}" dt="2021-09-28T11:47:50.189" v="3953" actId="478"/>
          <ac:spMkLst>
            <pc:docMk/>
            <pc:sldMk cId="2536478511" sldId="283"/>
            <ac:spMk id="39" creationId="{84CBD5BD-6F36-4987-9253-EB250315E4A3}"/>
          </ac:spMkLst>
        </pc:spChg>
        <pc:spChg chg="del">
          <ac:chgData name="Tristan Hale" userId="4e810f15-7125-456a-9649-63d4a79d866f" providerId="ADAL" clId="{88AC5AAD-0A95-40E9-B74F-764362CE0F04}" dt="2021-09-27T14:35:12.638" v="1250"/>
          <ac:spMkLst>
            <pc:docMk/>
            <pc:sldMk cId="2536478511" sldId="283"/>
            <ac:spMk id="69" creationId="{5E52985E-2553-471E-82AA-5ED7A329890A}"/>
          </ac:spMkLst>
        </pc:spChg>
        <pc:picChg chg="del">
          <ac:chgData name="Tristan Hale" userId="4e810f15-7125-456a-9649-63d4a79d866f" providerId="ADAL" clId="{88AC5AAD-0A95-40E9-B74F-764362CE0F04}" dt="2021-09-27T14:35:37.555" v="1258" actId="478"/>
          <ac:picMkLst>
            <pc:docMk/>
            <pc:sldMk cId="2536478511" sldId="283"/>
            <ac:picMk id="7" creationId="{166559FD-2E27-4471-97A7-BDD8DB0ABBA3}"/>
          </ac:picMkLst>
        </pc:picChg>
        <pc:picChg chg="add mod">
          <ac:chgData name="Tristan Hale" userId="4e810f15-7125-456a-9649-63d4a79d866f" providerId="ADAL" clId="{88AC5AAD-0A95-40E9-B74F-764362CE0F04}" dt="2021-09-27T14:36:20.545" v="1267" actId="1076"/>
          <ac:picMkLst>
            <pc:docMk/>
            <pc:sldMk cId="2536478511" sldId="283"/>
            <ac:picMk id="9" creationId="{936DCE49-1256-40E9-8DF6-6FE20516A2FF}"/>
          </ac:picMkLst>
        </pc:picChg>
        <pc:cxnChg chg="del">
          <ac:chgData name="Tristan Hale" userId="4e810f15-7125-456a-9649-63d4a79d866f" providerId="ADAL" clId="{88AC5AAD-0A95-40E9-B74F-764362CE0F04}" dt="2021-09-27T14:35:12.638" v="1250"/>
          <ac:cxnSpMkLst>
            <pc:docMk/>
            <pc:sldMk cId="2536478511" sldId="283"/>
            <ac:cxnSpMk id="70" creationId="{DAE3ABC6-4042-4293-A7DF-F01181363B7E}"/>
          </ac:cxnSpMkLst>
        </pc:cxnChg>
      </pc:sldChg>
      <pc:sldChg chg="addSp delSp modSp add mod setBg delDesignElem">
        <pc:chgData name="Tristan Hale" userId="4e810f15-7125-456a-9649-63d4a79d866f" providerId="ADAL" clId="{88AC5AAD-0A95-40E9-B74F-764362CE0F04}" dt="2021-09-28T11:47:56.951" v="3956"/>
        <pc:sldMkLst>
          <pc:docMk/>
          <pc:sldMk cId="2279073153" sldId="284"/>
        </pc:sldMkLst>
        <pc:spChg chg="add mod">
          <ac:chgData name="Tristan Hale" userId="4e810f15-7125-456a-9649-63d4a79d866f" providerId="ADAL" clId="{88AC5AAD-0A95-40E9-B74F-764362CE0F04}" dt="2021-09-28T11:47:56.951" v="3956"/>
          <ac:spMkLst>
            <pc:docMk/>
            <pc:sldMk cId="2279073153" sldId="284"/>
            <ac:spMk id="7" creationId="{3CEE98D8-8F40-4C5E-8EC6-9966DC01D6CB}"/>
          </ac:spMkLst>
        </pc:spChg>
        <pc:spChg chg="del">
          <ac:chgData name="Tristan Hale" userId="4e810f15-7125-456a-9649-63d4a79d866f" providerId="ADAL" clId="{88AC5AAD-0A95-40E9-B74F-764362CE0F04}" dt="2021-09-28T11:47:56.617" v="3955" actId="478"/>
          <ac:spMkLst>
            <pc:docMk/>
            <pc:sldMk cId="2279073153" sldId="284"/>
            <ac:spMk id="39" creationId="{84CBD5BD-6F36-4987-9253-EB250315E4A3}"/>
          </ac:spMkLst>
        </pc:spChg>
        <pc:spChg chg="del">
          <ac:chgData name="Tristan Hale" userId="4e810f15-7125-456a-9649-63d4a79d866f" providerId="ADAL" clId="{88AC5AAD-0A95-40E9-B74F-764362CE0F04}" dt="2021-09-27T14:35:14.262" v="1252"/>
          <ac:spMkLst>
            <pc:docMk/>
            <pc:sldMk cId="2279073153" sldId="284"/>
            <ac:spMk id="69" creationId="{5E52985E-2553-471E-82AA-5ED7A329890A}"/>
          </ac:spMkLst>
        </pc:spChg>
        <pc:picChg chg="del">
          <ac:chgData name="Tristan Hale" userId="4e810f15-7125-456a-9649-63d4a79d866f" providerId="ADAL" clId="{88AC5AAD-0A95-40E9-B74F-764362CE0F04}" dt="2021-09-27T14:36:01.675" v="1264" actId="478"/>
          <ac:picMkLst>
            <pc:docMk/>
            <pc:sldMk cId="2279073153" sldId="284"/>
            <ac:picMk id="7" creationId="{166559FD-2E27-4471-97A7-BDD8DB0ABBA3}"/>
          </ac:picMkLst>
        </pc:picChg>
        <pc:picChg chg="add mod">
          <ac:chgData name="Tristan Hale" userId="4e810f15-7125-456a-9649-63d4a79d866f" providerId="ADAL" clId="{88AC5AAD-0A95-40E9-B74F-764362CE0F04}" dt="2021-09-27T14:36:14.935" v="1266" actId="1076"/>
          <ac:picMkLst>
            <pc:docMk/>
            <pc:sldMk cId="2279073153" sldId="284"/>
            <ac:picMk id="9" creationId="{008A617C-0630-4DEA-B4F8-54DB927B8070}"/>
          </ac:picMkLst>
        </pc:picChg>
        <pc:cxnChg chg="del">
          <ac:chgData name="Tristan Hale" userId="4e810f15-7125-456a-9649-63d4a79d866f" providerId="ADAL" clId="{88AC5AAD-0A95-40E9-B74F-764362CE0F04}" dt="2021-09-27T14:35:14.262" v="1252"/>
          <ac:cxnSpMkLst>
            <pc:docMk/>
            <pc:sldMk cId="2279073153" sldId="284"/>
            <ac:cxnSpMk id="70" creationId="{DAE3ABC6-4042-4293-A7DF-F01181363B7E}"/>
          </ac:cxnSpMkLst>
        </pc:cxnChg>
      </pc:sldChg>
      <pc:sldChg chg="addSp delSp modSp add mod setBg delDesignElem">
        <pc:chgData name="Tristan Hale" userId="4e810f15-7125-456a-9649-63d4a79d866f" providerId="ADAL" clId="{88AC5AAD-0A95-40E9-B74F-764362CE0F04}" dt="2021-09-28T11:48:00.810" v="3958"/>
        <pc:sldMkLst>
          <pc:docMk/>
          <pc:sldMk cId="2719579054" sldId="285"/>
        </pc:sldMkLst>
        <pc:spChg chg="add mod">
          <ac:chgData name="Tristan Hale" userId="4e810f15-7125-456a-9649-63d4a79d866f" providerId="ADAL" clId="{88AC5AAD-0A95-40E9-B74F-764362CE0F04}" dt="2021-09-28T11:48:00.810" v="3958"/>
          <ac:spMkLst>
            <pc:docMk/>
            <pc:sldMk cId="2719579054" sldId="285"/>
            <ac:spMk id="7" creationId="{E4227A28-CE5C-4236-A1D5-46025B3EBBCC}"/>
          </ac:spMkLst>
        </pc:spChg>
        <pc:spChg chg="del">
          <ac:chgData name="Tristan Hale" userId="4e810f15-7125-456a-9649-63d4a79d866f" providerId="ADAL" clId="{88AC5AAD-0A95-40E9-B74F-764362CE0F04}" dt="2021-09-28T11:48:00.434" v="3957" actId="478"/>
          <ac:spMkLst>
            <pc:docMk/>
            <pc:sldMk cId="2719579054" sldId="285"/>
            <ac:spMk id="39" creationId="{84CBD5BD-6F36-4987-9253-EB250315E4A3}"/>
          </ac:spMkLst>
        </pc:spChg>
        <pc:spChg chg="del">
          <ac:chgData name="Tristan Hale" userId="4e810f15-7125-456a-9649-63d4a79d866f" providerId="ADAL" clId="{88AC5AAD-0A95-40E9-B74F-764362CE0F04}" dt="2021-09-27T14:35:16.057" v="1254"/>
          <ac:spMkLst>
            <pc:docMk/>
            <pc:sldMk cId="2719579054" sldId="285"/>
            <ac:spMk id="69" creationId="{5E52985E-2553-471E-82AA-5ED7A329890A}"/>
          </ac:spMkLst>
        </pc:spChg>
        <pc:picChg chg="del">
          <ac:chgData name="Tristan Hale" userId="4e810f15-7125-456a-9649-63d4a79d866f" providerId="ADAL" clId="{88AC5AAD-0A95-40E9-B74F-764362CE0F04}" dt="2021-09-27T14:36:32.274" v="1271" actId="478"/>
          <ac:picMkLst>
            <pc:docMk/>
            <pc:sldMk cId="2719579054" sldId="285"/>
            <ac:picMk id="7" creationId="{166559FD-2E27-4471-97A7-BDD8DB0ABBA3}"/>
          </ac:picMkLst>
        </pc:picChg>
        <pc:picChg chg="add mod">
          <ac:chgData name="Tristan Hale" userId="4e810f15-7125-456a-9649-63d4a79d866f" providerId="ADAL" clId="{88AC5AAD-0A95-40E9-B74F-764362CE0F04}" dt="2021-09-27T14:36:38.192" v="1272" actId="1076"/>
          <ac:picMkLst>
            <pc:docMk/>
            <pc:sldMk cId="2719579054" sldId="285"/>
            <ac:picMk id="9" creationId="{65E4F5B1-DF27-4B84-ADFA-32A5D42CA76F}"/>
          </ac:picMkLst>
        </pc:picChg>
        <pc:cxnChg chg="del">
          <ac:chgData name="Tristan Hale" userId="4e810f15-7125-456a-9649-63d4a79d866f" providerId="ADAL" clId="{88AC5AAD-0A95-40E9-B74F-764362CE0F04}" dt="2021-09-27T14:35:16.057" v="1254"/>
          <ac:cxnSpMkLst>
            <pc:docMk/>
            <pc:sldMk cId="2719579054" sldId="285"/>
            <ac:cxnSpMk id="70" creationId="{DAE3ABC6-4042-4293-A7DF-F01181363B7E}"/>
          </ac:cxnSpMkLst>
        </pc:cxnChg>
      </pc:sldChg>
      <pc:sldChg chg="addSp delSp modSp new mod setBg setClrOvrMap delCm">
        <pc:chgData name="Tristan Hale" userId="4e810f15-7125-456a-9649-63d4a79d866f" providerId="ADAL" clId="{88AC5AAD-0A95-40E9-B74F-764362CE0F04}" dt="2021-09-28T11:49:30.534" v="4011" actId="1592"/>
        <pc:sldMkLst>
          <pc:docMk/>
          <pc:sldMk cId="1597636288" sldId="286"/>
        </pc:sldMkLst>
        <pc:spChg chg="mod ord">
          <ac:chgData name="Tristan Hale" userId="4e810f15-7125-456a-9649-63d4a79d866f" providerId="ADAL" clId="{88AC5AAD-0A95-40E9-B74F-764362CE0F04}" dt="2021-09-27T14:43:17.045" v="1409" actId="121"/>
          <ac:spMkLst>
            <pc:docMk/>
            <pc:sldMk cId="1597636288" sldId="286"/>
            <ac:spMk id="2" creationId="{935874EB-9C6D-4AE8-83FC-582C99A84381}"/>
          </ac:spMkLst>
        </pc:spChg>
        <pc:spChg chg="mod ord">
          <ac:chgData name="Tristan Hale" userId="4e810f15-7125-456a-9649-63d4a79d866f" providerId="ADAL" clId="{88AC5AAD-0A95-40E9-B74F-764362CE0F04}" dt="2021-09-28T11:49:11.233" v="4001" actId="1035"/>
          <ac:spMkLst>
            <pc:docMk/>
            <pc:sldMk cId="1597636288" sldId="286"/>
            <ac:spMk id="3" creationId="{122D64FF-4494-4217-B935-F388447B07DA}"/>
          </ac:spMkLst>
        </pc:spChg>
        <pc:spChg chg="add mod ord">
          <ac:chgData name="Tristan Hale" userId="4e810f15-7125-456a-9649-63d4a79d866f" providerId="ADAL" clId="{88AC5AAD-0A95-40E9-B74F-764362CE0F04}" dt="2021-09-28T11:48:58.615" v="3982" actId="1076"/>
          <ac:spMkLst>
            <pc:docMk/>
            <pc:sldMk cId="1597636288" sldId="286"/>
            <ac:spMk id="6" creationId="{69C63096-B708-4C7B-B5F3-6C2C276898C1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10" creationId="{231BF440-39FA-4087-84CC-2EEC0BBDAF29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12" creationId="{F04E4CBA-303B-48BD-8451-C2701CB0EEBF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14" creationId="{F6CA58B3-AFCC-4A40-9882-50D5080879B0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16" creationId="{75C56826-D4E5-42ED-8529-079651CB3005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18" creationId="{82095FCE-EF05-4443-B97A-85DEE3A5CA17}"/>
          </ac:spMkLst>
        </pc:spChg>
        <pc:spChg chg="add del">
          <ac:chgData name="Tristan Hale" userId="4e810f15-7125-456a-9649-63d4a79d866f" providerId="ADAL" clId="{88AC5AAD-0A95-40E9-B74F-764362CE0F04}" dt="2021-09-27T14:39:03.973" v="1278" actId="26606"/>
          <ac:spMkLst>
            <pc:docMk/>
            <pc:sldMk cId="1597636288" sldId="286"/>
            <ac:spMk id="20" creationId="{CA00AE6B-AA30-4CF8-BA6F-339B780AD76C}"/>
          </ac:spMkLst>
        </pc:spChg>
        <pc:spChg chg="add del">
          <ac:chgData name="Tristan Hale" userId="4e810f15-7125-456a-9649-63d4a79d866f" providerId="ADAL" clId="{88AC5AAD-0A95-40E9-B74F-764362CE0F04}" dt="2021-09-27T14:39:04.942" v="1280" actId="26606"/>
          <ac:spMkLst>
            <pc:docMk/>
            <pc:sldMk cId="1597636288" sldId="286"/>
            <ac:spMk id="22" creationId="{28FF88A3-8EBC-4142-8CC2-EBE257ED6C90}"/>
          </ac:spMkLst>
        </pc:spChg>
        <pc:spChg chg="add del">
          <ac:chgData name="Tristan Hale" userId="4e810f15-7125-456a-9649-63d4a79d866f" providerId="ADAL" clId="{88AC5AAD-0A95-40E9-B74F-764362CE0F04}" dt="2021-09-27T14:39:04.942" v="1280" actId="26606"/>
          <ac:spMkLst>
            <pc:docMk/>
            <pc:sldMk cId="1597636288" sldId="286"/>
            <ac:spMk id="23" creationId="{261388EF-B4CE-4326-979A-2F53CED606FE}"/>
          </ac:spMkLst>
        </pc:spChg>
        <pc:spChg chg="add del">
          <ac:chgData name="Tristan Hale" userId="4e810f15-7125-456a-9649-63d4a79d866f" providerId="ADAL" clId="{88AC5AAD-0A95-40E9-B74F-764362CE0F04}" dt="2021-09-27T14:39:04.942" v="1280" actId="26606"/>
          <ac:spMkLst>
            <pc:docMk/>
            <pc:sldMk cId="1597636288" sldId="286"/>
            <ac:spMk id="24" creationId="{1D917FAD-3240-4D3F-91A0-9571F75DC6DC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26" creationId="{231BF440-39FA-4087-84CC-2EEC0BBDAF29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27" creationId="{F04E4CBA-303B-48BD-8451-C2701CB0EEBF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28" creationId="{F6CA58B3-AFCC-4A40-9882-50D5080879B0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29" creationId="{75C56826-D4E5-42ED-8529-079651CB3005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30" creationId="{82095FCE-EF05-4443-B97A-85DEE3A5CA17}"/>
          </ac:spMkLst>
        </pc:spChg>
        <pc:spChg chg="add del">
          <ac:chgData name="Tristan Hale" userId="4e810f15-7125-456a-9649-63d4a79d866f" providerId="ADAL" clId="{88AC5AAD-0A95-40E9-B74F-764362CE0F04}" dt="2021-09-27T14:39:49.777" v="1294" actId="26606"/>
          <ac:spMkLst>
            <pc:docMk/>
            <pc:sldMk cId="1597636288" sldId="286"/>
            <ac:spMk id="31" creationId="{CA00AE6B-AA30-4CF8-BA6F-339B780AD76C}"/>
          </ac:spMkLst>
        </pc:spChg>
        <pc:spChg chg="add del">
          <ac:chgData name="Tristan Hale" userId="4e810f15-7125-456a-9649-63d4a79d866f" providerId="ADAL" clId="{88AC5AAD-0A95-40E9-B74F-764362CE0F04}" dt="2021-09-27T14:39:49.757" v="1293" actId="26606"/>
          <ac:spMkLst>
            <pc:docMk/>
            <pc:sldMk cId="1597636288" sldId="286"/>
            <ac:spMk id="36" creationId="{37FEB674-D811-4FFE-A878-29D0C0ED18D4}"/>
          </ac:spMkLst>
        </pc:spChg>
        <pc:spChg chg="add del">
          <ac:chgData name="Tristan Hale" userId="4e810f15-7125-456a-9649-63d4a79d866f" providerId="ADAL" clId="{88AC5AAD-0A95-40E9-B74F-764362CE0F04}" dt="2021-09-27T14:40:12.023" v="1298" actId="26606"/>
          <ac:spMkLst>
            <pc:docMk/>
            <pc:sldMk cId="1597636288" sldId="286"/>
            <ac:spMk id="38" creationId="{504E6397-35D7-4AEC-9DA9-B7F6B12B88A5}"/>
          </ac:spMkLst>
        </pc:spChg>
        <pc:spChg chg="add del">
          <ac:chgData name="Tristan Hale" userId="4e810f15-7125-456a-9649-63d4a79d866f" providerId="ADAL" clId="{88AC5AAD-0A95-40E9-B74F-764362CE0F04}" dt="2021-09-27T14:40:12.023" v="1298" actId="26606"/>
          <ac:spMkLst>
            <pc:docMk/>
            <pc:sldMk cId="1597636288" sldId="286"/>
            <ac:spMk id="39" creationId="{6D731904-7733-45B0-902C-289497204C19}"/>
          </ac:spMkLst>
        </pc:spChg>
        <pc:spChg chg="add del">
          <ac:chgData name="Tristan Hale" userId="4e810f15-7125-456a-9649-63d4a79d866f" providerId="ADAL" clId="{88AC5AAD-0A95-40E9-B74F-764362CE0F04}" dt="2021-09-27T14:40:12.023" v="1298" actId="26606"/>
          <ac:spMkLst>
            <pc:docMk/>
            <pc:sldMk cId="1597636288" sldId="286"/>
            <ac:spMk id="40" creationId="{62C5A04F-2AEB-4631-8314-A8B812E1EC8E}"/>
          </ac:spMkLst>
        </pc:spChg>
        <pc:spChg chg="add del">
          <ac:chgData name="Tristan Hale" userId="4e810f15-7125-456a-9649-63d4a79d866f" providerId="ADAL" clId="{88AC5AAD-0A95-40E9-B74F-764362CE0F04}" dt="2021-09-27T14:40:12.023" v="1298" actId="26606"/>
          <ac:spMkLst>
            <pc:docMk/>
            <pc:sldMk cId="1597636288" sldId="286"/>
            <ac:spMk id="42" creationId="{4B2B1C70-BF3F-41BD-871B-63D8F911F77B}"/>
          </ac:spMkLst>
        </pc:spChg>
        <pc:spChg chg="add del">
          <ac:chgData name="Tristan Hale" userId="4e810f15-7125-456a-9649-63d4a79d866f" providerId="ADAL" clId="{88AC5AAD-0A95-40E9-B74F-764362CE0F04}" dt="2021-09-27T14:41:54.756" v="1340" actId="26606"/>
          <ac:spMkLst>
            <pc:docMk/>
            <pc:sldMk cId="1597636288" sldId="286"/>
            <ac:spMk id="47" creationId="{A3BAF07C-C39E-42EB-BB22-8D46691D9735}"/>
          </ac:spMkLst>
        </pc:spChg>
        <pc:spChg chg="add mod">
          <ac:chgData name="Tristan Hale" userId="4e810f15-7125-456a-9649-63d4a79d866f" providerId="ADAL" clId="{88AC5AAD-0A95-40E9-B74F-764362CE0F04}" dt="2021-09-28T11:49:24.941" v="4010" actId="20577"/>
          <ac:spMkLst>
            <pc:docMk/>
            <pc:sldMk cId="1597636288" sldId="286"/>
            <ac:spMk id="69" creationId="{BF5EB269-C033-49A6-9E5D-813C7C2D956D}"/>
          </ac:spMkLst>
        </pc:spChg>
        <pc:spChg chg="add">
          <ac:chgData name="Tristan Hale" userId="4e810f15-7125-456a-9649-63d4a79d866f" providerId="ADAL" clId="{88AC5AAD-0A95-40E9-B74F-764362CE0F04}" dt="2021-09-27T14:41:54.756" v="1340" actId="26606"/>
          <ac:spMkLst>
            <pc:docMk/>
            <pc:sldMk cId="1597636288" sldId="286"/>
            <ac:spMk id="73" creationId="{A8CCCB6D-5162-4AAE-A5E3-3AC55410DBCE}"/>
          </ac:spMkLst>
        </pc:spChg>
        <pc:spChg chg="add">
          <ac:chgData name="Tristan Hale" userId="4e810f15-7125-456a-9649-63d4a79d866f" providerId="ADAL" clId="{88AC5AAD-0A95-40E9-B74F-764362CE0F04}" dt="2021-09-27T14:41:54.756" v="1340" actId="26606"/>
          <ac:spMkLst>
            <pc:docMk/>
            <pc:sldMk cId="1597636288" sldId="286"/>
            <ac:spMk id="75" creationId="{0BCD8C04-CC7B-40EF-82EB-E9821F79BB86}"/>
          </ac:spMkLst>
        </pc:spChg>
        <pc:grpChg chg="add del">
          <ac:chgData name="Tristan Hale" userId="4e810f15-7125-456a-9649-63d4a79d866f" providerId="ADAL" clId="{88AC5AAD-0A95-40E9-B74F-764362CE0F04}" dt="2021-09-27T14:41:54.756" v="1340" actId="26606"/>
          <ac:grpSpMkLst>
            <pc:docMk/>
            <pc:sldMk cId="1597636288" sldId="286"/>
            <ac:grpSpMk id="49" creationId="{D8E9CF54-0466-4261-9E62-0249E60E1886}"/>
          </ac:grpSpMkLst>
        </pc:grpChg>
        <pc:picChg chg="add del mod ord">
          <ac:chgData name="Tristan Hale" userId="4e810f15-7125-456a-9649-63d4a79d866f" providerId="ADAL" clId="{88AC5AAD-0A95-40E9-B74F-764362CE0F04}" dt="2021-09-27T14:39:29.085" v="1290" actId="21"/>
          <ac:picMkLst>
            <pc:docMk/>
            <pc:sldMk cId="1597636288" sldId="286"/>
            <ac:picMk id="4" creationId="{BEC48A00-6267-4EFD-BAE4-4AF61CF1FA6C}"/>
          </ac:picMkLst>
        </pc:picChg>
        <pc:picChg chg="add mod ord">
          <ac:chgData name="Tristan Hale" userId="4e810f15-7125-456a-9649-63d4a79d866f" providerId="ADAL" clId="{88AC5AAD-0A95-40E9-B74F-764362CE0F04}" dt="2021-09-27T14:41:54.756" v="1340" actId="26606"/>
          <ac:picMkLst>
            <pc:docMk/>
            <pc:sldMk cId="1597636288" sldId="286"/>
            <ac:picMk id="5" creationId="{843F173E-47A0-472C-95BC-1210B4295691}"/>
          </ac:picMkLst>
        </pc:picChg>
        <pc:picChg chg="add mod ord">
          <ac:chgData name="Tristan Hale" userId="4e810f15-7125-456a-9649-63d4a79d866f" providerId="ADAL" clId="{88AC5AAD-0A95-40E9-B74F-764362CE0F04}" dt="2021-09-27T14:43:31.021" v="1414" actId="1076"/>
          <ac:picMkLst>
            <pc:docMk/>
            <pc:sldMk cId="1597636288" sldId="286"/>
            <ac:picMk id="21" creationId="{CC06EA38-6347-4112-97A9-A7A1D2E1A948}"/>
          </ac:picMkLst>
        </pc:picChg>
      </pc:sldChg>
      <pc:sldChg chg="addSp delSp modSp new mod setBg setClrOvrMap">
        <pc:chgData name="Tristan Hale" userId="4e810f15-7125-456a-9649-63d4a79d866f" providerId="ADAL" clId="{88AC5AAD-0A95-40E9-B74F-764362CE0F04}" dt="2021-09-28T11:49:51.917" v="4018" actId="20577"/>
        <pc:sldMkLst>
          <pc:docMk/>
          <pc:sldMk cId="539854149" sldId="287"/>
        </pc:sldMkLst>
        <pc:spChg chg="del">
          <ac:chgData name="Tristan Hale" userId="4e810f15-7125-456a-9649-63d4a79d866f" providerId="ADAL" clId="{88AC5AAD-0A95-40E9-B74F-764362CE0F04}" dt="2021-09-27T14:57:36.911" v="2476" actId="478"/>
          <ac:spMkLst>
            <pc:docMk/>
            <pc:sldMk cId="539854149" sldId="287"/>
            <ac:spMk id="2" creationId="{6B964966-7B85-4487-B6A6-9B6B1E4537AA}"/>
          </ac:spMkLst>
        </pc:spChg>
        <pc:spChg chg="del">
          <ac:chgData name="Tristan Hale" userId="4e810f15-7125-456a-9649-63d4a79d866f" providerId="ADAL" clId="{88AC5AAD-0A95-40E9-B74F-764362CE0F04}" dt="2021-09-27T14:57:36.911" v="2476" actId="478"/>
          <ac:spMkLst>
            <pc:docMk/>
            <pc:sldMk cId="539854149" sldId="287"/>
            <ac:spMk id="3" creationId="{E4A19FA4-FDC6-4194-A60A-5E689B79B65B}"/>
          </ac:spMkLst>
        </pc:spChg>
        <pc:spChg chg="add mod">
          <ac:chgData name="Tristan Hale" userId="4e810f15-7125-456a-9649-63d4a79d866f" providerId="ADAL" clId="{88AC5AAD-0A95-40E9-B74F-764362CE0F04}" dt="2021-09-28T11:49:51.917" v="4018" actId="20577"/>
          <ac:spMkLst>
            <pc:docMk/>
            <pc:sldMk cId="539854149" sldId="287"/>
            <ac:spMk id="4" creationId="{0C34D021-C1F3-4FF7-937A-F330C3F9FA73}"/>
          </ac:spMkLst>
        </pc:spChg>
        <pc:spChg chg="add del">
          <ac:chgData name="Tristan Hale" userId="4e810f15-7125-456a-9649-63d4a79d866f" providerId="ADAL" clId="{88AC5AAD-0A95-40E9-B74F-764362CE0F04}" dt="2021-09-27T14:58:25.462" v="2504" actId="26606"/>
          <ac:spMkLst>
            <pc:docMk/>
            <pc:sldMk cId="539854149" sldId="287"/>
            <ac:spMk id="9" creationId="{A8DB9CD9-59B1-4D73-BC4C-98796A48EF9B}"/>
          </ac:spMkLst>
        </pc:spChg>
        <pc:spChg chg="add del">
          <ac:chgData name="Tristan Hale" userId="4e810f15-7125-456a-9649-63d4a79d866f" providerId="ADAL" clId="{88AC5AAD-0A95-40E9-B74F-764362CE0F04}" dt="2021-09-27T14:58:12.286" v="2502" actId="26606"/>
          <ac:spMkLst>
            <pc:docMk/>
            <pc:sldMk cId="539854149" sldId="287"/>
            <ac:spMk id="10" creationId="{E91DC736-0EF8-4F87-9146-EBF1D2EE4D3D}"/>
          </ac:spMkLst>
        </pc:spChg>
        <pc:spChg chg="add del">
          <ac:chgData name="Tristan Hale" userId="4e810f15-7125-456a-9649-63d4a79d866f" providerId="ADAL" clId="{88AC5AAD-0A95-40E9-B74F-764362CE0F04}" dt="2021-09-27T14:58:25.462" v="2504" actId="26606"/>
          <ac:spMkLst>
            <pc:docMk/>
            <pc:sldMk cId="539854149" sldId="287"/>
            <ac:spMk id="11" creationId="{8874A6A9-41FF-4E33-AFA8-F9F81436A59E}"/>
          </ac:spMkLst>
        </pc:spChg>
        <pc:spChg chg="add del">
          <ac:chgData name="Tristan Hale" userId="4e810f15-7125-456a-9649-63d4a79d866f" providerId="ADAL" clId="{88AC5AAD-0A95-40E9-B74F-764362CE0F04}" dt="2021-09-27T14:58:12.286" v="2502" actId="26606"/>
          <ac:spMkLst>
            <pc:docMk/>
            <pc:sldMk cId="539854149" sldId="287"/>
            <ac:spMk id="12" creationId="{097CD68E-23E3-4007-8847-CD0944C4F7BE}"/>
          </ac:spMkLst>
        </pc:spChg>
        <pc:spChg chg="add del">
          <ac:chgData name="Tristan Hale" userId="4e810f15-7125-456a-9649-63d4a79d866f" providerId="ADAL" clId="{88AC5AAD-0A95-40E9-B74F-764362CE0F04}" dt="2021-09-27T14:58:12.286" v="2502" actId="26606"/>
          <ac:spMkLst>
            <pc:docMk/>
            <pc:sldMk cId="539854149" sldId="287"/>
            <ac:spMk id="14" creationId="{AF2F604E-43BE-4DC3-B983-E071523364F8}"/>
          </ac:spMkLst>
        </pc:spChg>
        <pc:spChg chg="add del">
          <ac:chgData name="Tristan Hale" userId="4e810f15-7125-456a-9649-63d4a79d866f" providerId="ADAL" clId="{88AC5AAD-0A95-40E9-B74F-764362CE0F04}" dt="2021-09-27T14:58:12.286" v="2502" actId="26606"/>
          <ac:spMkLst>
            <pc:docMk/>
            <pc:sldMk cId="539854149" sldId="287"/>
            <ac:spMk id="16" creationId="{08C9B587-E65E-4B52-B37C-ABEBB6E87928}"/>
          </ac:spMkLst>
        </pc:spChg>
        <pc:spChg chg="add del">
          <ac:chgData name="Tristan Hale" userId="4e810f15-7125-456a-9649-63d4a79d866f" providerId="ADAL" clId="{88AC5AAD-0A95-40E9-B74F-764362CE0F04}" dt="2021-09-27T14:59:21.160" v="2532" actId="26606"/>
          <ac:spMkLst>
            <pc:docMk/>
            <pc:sldMk cId="539854149" sldId="287"/>
            <ac:spMk id="27" creationId="{73A25D70-4A55-4F72-B9C5-A69CDBF4DB42}"/>
          </ac:spMkLst>
        </pc:spChg>
        <pc:spChg chg="add del">
          <ac:chgData name="Tristan Hale" userId="4e810f15-7125-456a-9649-63d4a79d866f" providerId="ADAL" clId="{88AC5AAD-0A95-40E9-B74F-764362CE0F04}" dt="2021-09-27T14:59:21.160" v="2532" actId="26606"/>
          <ac:spMkLst>
            <pc:docMk/>
            <pc:sldMk cId="539854149" sldId="287"/>
            <ac:spMk id="29" creationId="{54957100-6D8B-4161-9F2F-C0A949EC84C4}"/>
          </ac:spMkLst>
        </pc:spChg>
        <pc:spChg chg="add del">
          <ac:chgData name="Tristan Hale" userId="4e810f15-7125-456a-9649-63d4a79d866f" providerId="ADAL" clId="{88AC5AAD-0A95-40E9-B74F-764362CE0F04}" dt="2021-09-27T14:59:21.160" v="2532" actId="26606"/>
          <ac:spMkLst>
            <pc:docMk/>
            <pc:sldMk cId="539854149" sldId="287"/>
            <ac:spMk id="31" creationId="{0BD8B065-EE51-4AE2-A94C-86249998FD7B}"/>
          </ac:spMkLst>
        </pc:spChg>
        <pc:spChg chg="add mod">
          <ac:chgData name="Tristan Hale" userId="4e810f15-7125-456a-9649-63d4a79d866f" providerId="ADAL" clId="{88AC5AAD-0A95-40E9-B74F-764362CE0F04}" dt="2021-09-27T15:33:23.748" v="3632" actId="1076"/>
          <ac:spMkLst>
            <pc:docMk/>
            <pc:sldMk cId="539854149" sldId="287"/>
            <ac:spMk id="38" creationId="{4CA6A9B9-7A74-440C-90FD-B2B842D0D673}"/>
          </ac:spMkLst>
        </pc:spChg>
        <pc:spChg chg="add">
          <ac:chgData name="Tristan Hale" userId="4e810f15-7125-456a-9649-63d4a79d866f" providerId="ADAL" clId="{88AC5AAD-0A95-40E9-B74F-764362CE0F04}" dt="2021-09-27T14:59:21.160" v="2532" actId="26606"/>
          <ac:spMkLst>
            <pc:docMk/>
            <pc:sldMk cId="539854149" sldId="287"/>
            <ac:spMk id="49" creationId="{71B2258F-86CA-4D4D-8270-BC05FCDEBFB3}"/>
          </ac:spMkLst>
        </pc:spChg>
        <pc:grpChg chg="add del">
          <ac:chgData name="Tristan Hale" userId="4e810f15-7125-456a-9649-63d4a79d866f" providerId="ADAL" clId="{88AC5AAD-0A95-40E9-B74F-764362CE0F04}" dt="2021-09-27T14:58:25.462" v="2504" actId="26606"/>
          <ac:grpSpMkLst>
            <pc:docMk/>
            <pc:sldMk cId="539854149" sldId="287"/>
            <ac:grpSpMk id="13" creationId="{721D730E-1F97-4071-B143-B05E6D2599BC}"/>
          </ac:grpSpMkLst>
        </pc:grpChg>
        <pc:grpChg chg="add del">
          <ac:chgData name="Tristan Hale" userId="4e810f15-7125-456a-9649-63d4a79d866f" providerId="ADAL" clId="{88AC5AAD-0A95-40E9-B74F-764362CE0F04}" dt="2021-09-27T14:59:21.160" v="2532" actId="26606"/>
          <ac:grpSpMkLst>
            <pc:docMk/>
            <pc:sldMk cId="539854149" sldId="287"/>
            <ac:grpSpMk id="33" creationId="{18999293-B054-4B57-A26F-D04C2BB11338}"/>
          </ac:grpSpMkLst>
        </pc:grpChg>
        <pc:grpChg chg="add del">
          <ac:chgData name="Tristan Hale" userId="4e810f15-7125-456a-9649-63d4a79d866f" providerId="ADAL" clId="{88AC5AAD-0A95-40E9-B74F-764362CE0F04}" dt="2021-09-27T14:59:21.160" v="2532" actId="26606"/>
          <ac:grpSpMkLst>
            <pc:docMk/>
            <pc:sldMk cId="539854149" sldId="287"/>
            <ac:grpSpMk id="39" creationId="{761945C4-D997-42F3-B59A-984CF0066715}"/>
          </ac:grpSpMkLst>
        </pc:grpChg>
        <pc:picChg chg="add del">
          <ac:chgData name="Tristan Hale" userId="4e810f15-7125-456a-9649-63d4a79d866f" providerId="ADAL" clId="{88AC5AAD-0A95-40E9-B74F-764362CE0F04}" dt="2021-09-27T14:58:12.286" v="2502" actId="26606"/>
          <ac:picMkLst>
            <pc:docMk/>
            <pc:sldMk cId="539854149" sldId="287"/>
            <ac:picMk id="6" creationId="{EC9FCD29-7D9E-48FB-86A3-CBE7D2B1AB64}"/>
          </ac:picMkLst>
        </pc:picChg>
        <pc:picChg chg="add mod">
          <ac:chgData name="Tristan Hale" userId="4e810f15-7125-456a-9649-63d4a79d866f" providerId="ADAL" clId="{88AC5AAD-0A95-40E9-B74F-764362CE0F04}" dt="2021-09-27T15:33:18.791" v="3631" actId="1076"/>
          <ac:picMkLst>
            <pc:docMk/>
            <pc:sldMk cId="539854149" sldId="287"/>
            <ac:picMk id="45" creationId="{5D27CB7D-B805-4686-A4CD-40CCA4ED2D60}"/>
          </ac:picMkLst>
        </pc:picChg>
      </pc:sldChg>
      <pc:sldChg chg="addSp delSp modSp new mod setBg">
        <pc:chgData name="Tristan Hale" userId="4e810f15-7125-456a-9649-63d4a79d866f" providerId="ADAL" clId="{88AC5AAD-0A95-40E9-B74F-764362CE0F04}" dt="2021-09-27T15:43:34.890" v="3760" actId="1035"/>
        <pc:sldMkLst>
          <pc:docMk/>
          <pc:sldMk cId="1596956567" sldId="288"/>
        </pc:sldMkLst>
        <pc:spChg chg="del mod">
          <ac:chgData name="Tristan Hale" userId="4e810f15-7125-456a-9649-63d4a79d866f" providerId="ADAL" clId="{88AC5AAD-0A95-40E9-B74F-764362CE0F04}" dt="2021-09-27T15:04:22.817" v="2682" actId="478"/>
          <ac:spMkLst>
            <pc:docMk/>
            <pc:sldMk cId="1596956567" sldId="288"/>
            <ac:spMk id="2" creationId="{826AC331-6B8E-4059-8193-F74D0F717E11}"/>
          </ac:spMkLst>
        </pc:spChg>
        <pc:spChg chg="del mod">
          <ac:chgData name="Tristan Hale" userId="4e810f15-7125-456a-9649-63d4a79d866f" providerId="ADAL" clId="{88AC5AAD-0A95-40E9-B74F-764362CE0F04}" dt="2021-09-27T15:04:24.303" v="2683" actId="478"/>
          <ac:spMkLst>
            <pc:docMk/>
            <pc:sldMk cId="1596956567" sldId="288"/>
            <ac:spMk id="3" creationId="{BC9E7418-F8AB-4CD9-9FE4-07AAECF19F61}"/>
          </ac:spMkLst>
        </pc:spChg>
        <pc:spChg chg="add del mod">
          <ac:chgData name="Tristan Hale" userId="4e810f15-7125-456a-9649-63d4a79d866f" providerId="ADAL" clId="{88AC5AAD-0A95-40E9-B74F-764362CE0F04}" dt="2021-09-27T15:04:26.137" v="2684" actId="478"/>
          <ac:spMkLst>
            <pc:docMk/>
            <pc:sldMk cId="1596956567" sldId="288"/>
            <ac:spMk id="5" creationId="{18C3CA9F-9B36-45F8-B925-0C006CC82F45}"/>
          </ac:spMkLst>
        </pc:spChg>
        <pc:spChg chg="add del">
          <ac:chgData name="Tristan Hale" userId="4e810f15-7125-456a-9649-63d4a79d866f" providerId="ADAL" clId="{88AC5AAD-0A95-40E9-B74F-764362CE0F04}" dt="2021-09-27T15:04:36.504" v="2688" actId="26606"/>
          <ac:spMkLst>
            <pc:docMk/>
            <pc:sldMk cId="1596956567" sldId="288"/>
            <ac:spMk id="8" creationId="{4BC99CB9-DDAD-44A2-8A1C-E3AF4E72DF5C}"/>
          </ac:spMkLst>
        </pc:spChg>
        <pc:spChg chg="add del mod">
          <ac:chgData name="Tristan Hale" userId="4e810f15-7125-456a-9649-63d4a79d866f" providerId="ADAL" clId="{88AC5AAD-0A95-40E9-B74F-764362CE0F04}" dt="2021-09-27T15:04:40.409" v="2689" actId="478"/>
          <ac:spMkLst>
            <pc:docMk/>
            <pc:sldMk cId="1596956567" sldId="288"/>
            <ac:spMk id="16" creationId="{59D64EAA-5C9A-4CC1-9A7B-0C0C39E3B0C0}"/>
          </ac:spMkLst>
        </pc:spChg>
        <pc:spChg chg="add">
          <ac:chgData name="Tristan Hale" userId="4e810f15-7125-456a-9649-63d4a79d866f" providerId="ADAL" clId="{88AC5AAD-0A95-40E9-B74F-764362CE0F04}" dt="2021-09-27T15:04:36.504" v="2688" actId="26606"/>
          <ac:spMkLst>
            <pc:docMk/>
            <pc:sldMk cId="1596956567" sldId="288"/>
            <ac:spMk id="21" creationId="{4BC99CB9-DDAD-44A2-8A1C-E3AF4E72DF5C}"/>
          </ac:spMkLst>
        </pc:spChg>
        <pc:spChg chg="add">
          <ac:chgData name="Tristan Hale" userId="4e810f15-7125-456a-9649-63d4a79d866f" providerId="ADAL" clId="{88AC5AAD-0A95-40E9-B74F-764362CE0F04}" dt="2021-09-27T15:04:36.504" v="2688" actId="26606"/>
          <ac:spMkLst>
            <pc:docMk/>
            <pc:sldMk cId="1596956567" sldId="288"/>
            <ac:spMk id="23" creationId="{64053CBF-3932-45FF-8285-EE5146085F3A}"/>
          </ac:spMkLst>
        </pc:spChg>
        <pc:spChg chg="add mod">
          <ac:chgData name="Tristan Hale" userId="4e810f15-7125-456a-9649-63d4a79d866f" providerId="ADAL" clId="{88AC5AAD-0A95-40E9-B74F-764362CE0F04}" dt="2021-09-27T15:43:34.890" v="3760" actId="1035"/>
          <ac:spMkLst>
            <pc:docMk/>
            <pc:sldMk cId="1596956567" sldId="288"/>
            <ac:spMk id="30" creationId="{B468D493-F8D0-4782-88ED-9720C43C64E9}"/>
          </ac:spMkLst>
        </pc:spChg>
        <pc:grpChg chg="add del">
          <ac:chgData name="Tristan Hale" userId="4e810f15-7125-456a-9649-63d4a79d866f" providerId="ADAL" clId="{88AC5AAD-0A95-40E9-B74F-764362CE0F04}" dt="2021-09-27T15:04:36.504" v="2688" actId="26606"/>
          <ac:grpSpMkLst>
            <pc:docMk/>
            <pc:sldMk cId="1596956567" sldId="288"/>
            <ac:grpSpMk id="10" creationId="{5C3921CD-DDE5-4B57-8FDF-B37ADE4EDAC7}"/>
          </ac:grpSpMkLst>
        </pc:grpChg>
        <pc:grpChg chg="add">
          <ac:chgData name="Tristan Hale" userId="4e810f15-7125-456a-9649-63d4a79d866f" providerId="ADAL" clId="{88AC5AAD-0A95-40E9-B74F-764362CE0F04}" dt="2021-09-27T15:04:36.504" v="2688" actId="26606"/>
          <ac:grpSpMkLst>
            <pc:docMk/>
            <pc:sldMk cId="1596956567" sldId="288"/>
            <ac:grpSpMk id="25" creationId="{2E751C04-BEA6-446B-A678-9C74819EBD4C}"/>
          </ac:grpSpMkLst>
        </pc:grpChg>
        <pc:grpChg chg="add">
          <ac:chgData name="Tristan Hale" userId="4e810f15-7125-456a-9649-63d4a79d866f" providerId="ADAL" clId="{88AC5AAD-0A95-40E9-B74F-764362CE0F04}" dt="2021-09-27T15:04:36.504" v="2688" actId="26606"/>
          <ac:grpSpMkLst>
            <pc:docMk/>
            <pc:sldMk cId="1596956567" sldId="288"/>
            <ac:grpSpMk id="31" creationId="{B63ACBA3-DEFD-4C6D-BBA0-64468FA99C2D}"/>
          </ac:grpSpMkLst>
        </pc:grpChg>
      </pc:sldChg>
      <pc:sldChg chg="addSp delSp modSp new mod setBg">
        <pc:chgData name="Tristan Hale" userId="4e810f15-7125-456a-9649-63d4a79d866f" providerId="ADAL" clId="{88AC5AAD-0A95-40E9-B74F-764362CE0F04}" dt="2021-09-27T15:24:02.340" v="3473" actId="1035"/>
        <pc:sldMkLst>
          <pc:docMk/>
          <pc:sldMk cId="2678316343" sldId="289"/>
        </pc:sldMkLst>
        <pc:spChg chg="del">
          <ac:chgData name="Tristan Hale" userId="4e810f15-7125-456a-9649-63d4a79d866f" providerId="ADAL" clId="{88AC5AAD-0A95-40E9-B74F-764362CE0F04}" dt="2021-09-27T15:13:55.282" v="3112" actId="478"/>
          <ac:spMkLst>
            <pc:docMk/>
            <pc:sldMk cId="2678316343" sldId="289"/>
            <ac:spMk id="2" creationId="{5CD3CEF5-BAF3-4642-B74B-B08AC3C335A0}"/>
          </ac:spMkLst>
        </pc:spChg>
        <pc:spChg chg="del">
          <ac:chgData name="Tristan Hale" userId="4e810f15-7125-456a-9649-63d4a79d866f" providerId="ADAL" clId="{88AC5AAD-0A95-40E9-B74F-764362CE0F04}" dt="2021-09-27T15:13:57.083" v="3113" actId="478"/>
          <ac:spMkLst>
            <pc:docMk/>
            <pc:sldMk cId="2678316343" sldId="289"/>
            <ac:spMk id="3" creationId="{FC15C750-0A59-46E8-B15D-A630318646E1}"/>
          </ac:spMkLst>
        </pc:spChg>
        <pc:spChg chg="add mod">
          <ac:chgData name="Tristan Hale" userId="4e810f15-7125-456a-9649-63d4a79d866f" providerId="ADAL" clId="{88AC5AAD-0A95-40E9-B74F-764362CE0F04}" dt="2021-09-27T15:23:52.546" v="3471" actId="1076"/>
          <ac:spMkLst>
            <pc:docMk/>
            <pc:sldMk cId="2678316343" sldId="289"/>
            <ac:spMk id="7" creationId="{034D3EA9-8E85-42AD-9535-81BC481884F4}"/>
          </ac:spMkLst>
        </pc:spChg>
        <pc:spChg chg="add del mod">
          <ac:chgData name="Tristan Hale" userId="4e810f15-7125-456a-9649-63d4a79d866f" providerId="ADAL" clId="{88AC5AAD-0A95-40E9-B74F-764362CE0F04}" dt="2021-09-27T15:17:17.272" v="3192" actId="478"/>
          <ac:spMkLst>
            <pc:docMk/>
            <pc:sldMk cId="2678316343" sldId="289"/>
            <ac:spMk id="8" creationId="{493E85E1-E05B-4E5C-8EFF-5D02A40AEB21}"/>
          </ac:spMkLst>
        </pc:spChg>
        <pc:spChg chg="add">
          <ac:chgData name="Tristan Hale" userId="4e810f15-7125-456a-9649-63d4a79d866f" providerId="ADAL" clId="{88AC5AAD-0A95-40E9-B74F-764362CE0F04}" dt="2021-09-27T15:17:23.222" v="3195" actId="26606"/>
          <ac:spMkLst>
            <pc:docMk/>
            <pc:sldMk cId="2678316343" sldId="289"/>
            <ac:spMk id="14" creationId="{D4771268-CB57-404A-9271-370EB28F6090}"/>
          </ac:spMkLst>
        </pc:spChg>
        <pc:picChg chg="add del mod">
          <ac:chgData name="Tristan Hale" userId="4e810f15-7125-456a-9649-63d4a79d866f" providerId="ADAL" clId="{88AC5AAD-0A95-40E9-B74F-764362CE0F04}" dt="2021-09-27T15:17:19.771" v="3193" actId="21"/>
          <ac:picMkLst>
            <pc:docMk/>
            <pc:sldMk cId="2678316343" sldId="289"/>
            <ac:picMk id="4" creationId="{0347FBA7-03D0-408D-AA47-01A99FD0B4C8}"/>
          </ac:picMkLst>
        </pc:picChg>
        <pc:picChg chg="add del mod">
          <ac:chgData name="Tristan Hale" userId="4e810f15-7125-456a-9649-63d4a79d866f" providerId="ADAL" clId="{88AC5AAD-0A95-40E9-B74F-764362CE0F04}" dt="2021-09-27T15:17:15.741" v="3191" actId="478"/>
          <ac:picMkLst>
            <pc:docMk/>
            <pc:sldMk cId="2678316343" sldId="289"/>
            <ac:picMk id="6" creationId="{83A4674D-DF5D-4CEB-936A-AD3C194CB10B}"/>
          </ac:picMkLst>
        </pc:picChg>
        <pc:picChg chg="add del mod">
          <ac:chgData name="Tristan Hale" userId="4e810f15-7125-456a-9649-63d4a79d866f" providerId="ADAL" clId="{88AC5AAD-0A95-40E9-B74F-764362CE0F04}" dt="2021-09-27T15:18:10.249" v="3202" actId="478"/>
          <ac:picMkLst>
            <pc:docMk/>
            <pc:sldMk cId="2678316343" sldId="289"/>
            <ac:picMk id="9" creationId="{610C7ECC-0980-435F-9BBD-7BC1A081B8EE}"/>
          </ac:picMkLst>
        </pc:picChg>
        <pc:picChg chg="add mod modCrop">
          <ac:chgData name="Tristan Hale" userId="4e810f15-7125-456a-9649-63d4a79d866f" providerId="ADAL" clId="{88AC5AAD-0A95-40E9-B74F-764362CE0F04}" dt="2021-09-27T15:24:02.340" v="3473" actId="1035"/>
          <ac:picMkLst>
            <pc:docMk/>
            <pc:sldMk cId="2678316343" sldId="289"/>
            <ac:picMk id="11" creationId="{F7BB87E8-D8D1-4FE8-9A4A-C6A99545193A}"/>
          </ac:picMkLst>
        </pc:picChg>
      </pc:sldChg>
      <pc:sldChg chg="addSp delSp modSp add del mod setBg">
        <pc:chgData name="Tristan Hale" userId="4e810f15-7125-456a-9649-63d4a79d866f" providerId="ADAL" clId="{88AC5AAD-0A95-40E9-B74F-764362CE0F04}" dt="2021-09-27T15:22:12.907" v="3427" actId="47"/>
        <pc:sldMkLst>
          <pc:docMk/>
          <pc:sldMk cId="2992224071" sldId="290"/>
        </pc:sldMkLst>
        <pc:spChg chg="add del">
          <ac:chgData name="Tristan Hale" userId="4e810f15-7125-456a-9649-63d4a79d866f" providerId="ADAL" clId="{88AC5AAD-0A95-40E9-B74F-764362CE0F04}" dt="2021-09-27T15:18:58.905" v="3213" actId="26606"/>
          <ac:spMkLst>
            <pc:docMk/>
            <pc:sldMk cId="2992224071" sldId="290"/>
            <ac:spMk id="5" creationId="{2D2B266D-3625-4584-A5C3-7D3F672CFF30}"/>
          </ac:spMkLst>
        </pc:spChg>
        <pc:spChg chg="del">
          <ac:chgData name="Tristan Hale" userId="4e810f15-7125-456a-9649-63d4a79d866f" providerId="ADAL" clId="{88AC5AAD-0A95-40E9-B74F-764362CE0F04}" dt="2021-09-27T15:18:38.261" v="3210" actId="478"/>
          <ac:spMkLst>
            <pc:docMk/>
            <pc:sldMk cId="2992224071" sldId="290"/>
            <ac:spMk id="7" creationId="{034D3EA9-8E85-42AD-9535-81BC481884F4}"/>
          </ac:spMkLst>
        </pc:spChg>
        <pc:spChg chg="del">
          <ac:chgData name="Tristan Hale" userId="4e810f15-7125-456a-9649-63d4a79d866f" providerId="ADAL" clId="{88AC5AAD-0A95-40E9-B74F-764362CE0F04}" dt="2021-09-27T15:18:35.578" v="3208" actId="478"/>
          <ac:spMkLst>
            <pc:docMk/>
            <pc:sldMk cId="2992224071" sldId="290"/>
            <ac:spMk id="8" creationId="{493E85E1-E05B-4E5C-8EFF-5D02A40AEB21}"/>
          </ac:spMkLst>
        </pc:spChg>
        <pc:spChg chg="add del">
          <ac:chgData name="Tristan Hale" userId="4e810f15-7125-456a-9649-63d4a79d866f" providerId="ADAL" clId="{88AC5AAD-0A95-40E9-B74F-764362CE0F04}" dt="2021-09-27T15:18:58.905" v="3213" actId="26606"/>
          <ac:spMkLst>
            <pc:docMk/>
            <pc:sldMk cId="2992224071" sldId="290"/>
            <ac:spMk id="10" creationId="{C463B99A-73EE-4FBB-B7C4-F9F9BCC25C65}"/>
          </ac:spMkLst>
        </pc:spChg>
        <pc:spChg chg="add del">
          <ac:chgData name="Tristan Hale" userId="4e810f15-7125-456a-9649-63d4a79d866f" providerId="ADAL" clId="{88AC5AAD-0A95-40E9-B74F-764362CE0F04}" dt="2021-09-27T15:18:58.905" v="3213" actId="26606"/>
          <ac:spMkLst>
            <pc:docMk/>
            <pc:sldMk cId="2992224071" sldId="290"/>
            <ac:spMk id="12" creationId="{A5D2A5D1-BA0D-47D3-B051-DA7743C46E28}"/>
          </ac:spMkLst>
        </pc:spChg>
        <pc:spChg chg="add del">
          <ac:chgData name="Tristan Hale" userId="4e810f15-7125-456a-9649-63d4a79d866f" providerId="ADAL" clId="{88AC5AAD-0A95-40E9-B74F-764362CE0F04}" dt="2021-09-27T15:20:08.835" v="3397" actId="26606"/>
          <ac:spMkLst>
            <pc:docMk/>
            <pc:sldMk cId="2992224071" sldId="290"/>
            <ac:spMk id="14" creationId="{2E80C965-DB6D-4F81-9E9E-B027384D0BD6}"/>
          </ac:spMkLst>
        </pc:spChg>
        <pc:spChg chg="add del">
          <ac:chgData name="Tristan Hale" userId="4e810f15-7125-456a-9649-63d4a79d866f" providerId="ADAL" clId="{88AC5AAD-0A95-40E9-B74F-764362CE0F04}" dt="2021-09-27T15:20:08.835" v="3397" actId="26606"/>
          <ac:spMkLst>
            <pc:docMk/>
            <pc:sldMk cId="2992224071" sldId="290"/>
            <ac:spMk id="15" creationId="{86FF76B9-219D-4469-AF87-0236D29032F1}"/>
          </ac:spMkLst>
        </pc:spChg>
        <pc:spChg chg="add del">
          <ac:chgData name="Tristan Hale" userId="4e810f15-7125-456a-9649-63d4a79d866f" providerId="ADAL" clId="{88AC5AAD-0A95-40E9-B74F-764362CE0F04}" dt="2021-09-27T15:20:08.835" v="3397" actId="26606"/>
          <ac:spMkLst>
            <pc:docMk/>
            <pc:sldMk cId="2992224071" sldId="290"/>
            <ac:spMk id="16" creationId="{633C5E46-DAC5-4661-9C87-22B08E2A512F}"/>
          </ac:spMkLst>
        </pc:spChg>
        <pc:spChg chg="add mod">
          <ac:chgData name="Tristan Hale" userId="4e810f15-7125-456a-9649-63d4a79d866f" providerId="ADAL" clId="{88AC5AAD-0A95-40E9-B74F-764362CE0F04}" dt="2021-09-27T15:20:21.744" v="3399" actId="2711"/>
          <ac:spMkLst>
            <pc:docMk/>
            <pc:sldMk cId="2992224071" sldId="290"/>
            <ac:spMk id="19" creationId="{51B2DCD6-187F-4E7C-82D9-1CA86A5844C4}"/>
          </ac:spMkLst>
        </pc:spChg>
        <pc:spChg chg="add">
          <ac:chgData name="Tristan Hale" userId="4e810f15-7125-456a-9649-63d4a79d866f" providerId="ADAL" clId="{88AC5AAD-0A95-40E9-B74F-764362CE0F04}" dt="2021-09-27T15:20:08.835" v="3397" actId="26606"/>
          <ac:spMkLst>
            <pc:docMk/>
            <pc:sldMk cId="2992224071" sldId="290"/>
            <ac:spMk id="24" creationId="{1A95671B-3CC6-4792-9114-B74FAEA224E6}"/>
          </ac:spMkLst>
        </pc:spChg>
        <pc:grpChg chg="add del">
          <ac:chgData name="Tristan Hale" userId="4e810f15-7125-456a-9649-63d4a79d866f" providerId="ADAL" clId="{88AC5AAD-0A95-40E9-B74F-764362CE0F04}" dt="2021-09-27T15:20:08.835" v="3397" actId="26606"/>
          <ac:grpSpMkLst>
            <pc:docMk/>
            <pc:sldMk cId="2992224071" sldId="290"/>
            <ac:grpSpMk id="17" creationId="{DB88BD78-87E1-424D-B479-C37D8E41B12E}"/>
          </ac:grpSpMkLst>
        </pc:grpChg>
        <pc:picChg chg="add del mod ord">
          <ac:chgData name="Tristan Hale" userId="4e810f15-7125-456a-9649-63d4a79d866f" providerId="ADAL" clId="{88AC5AAD-0A95-40E9-B74F-764362CE0F04}" dt="2021-09-27T15:20:46.672" v="3408" actId="21"/>
          <ac:picMkLst>
            <pc:docMk/>
            <pc:sldMk cId="2992224071" sldId="290"/>
            <ac:picMk id="3" creationId="{F39E17D2-A778-46B2-B5B6-19A9F1606246}"/>
          </ac:picMkLst>
        </pc:picChg>
        <pc:picChg chg="del">
          <ac:chgData name="Tristan Hale" userId="4e810f15-7125-456a-9649-63d4a79d866f" providerId="ADAL" clId="{88AC5AAD-0A95-40E9-B74F-764362CE0F04}" dt="2021-09-27T15:18:36.895" v="3209" actId="478"/>
          <ac:picMkLst>
            <pc:docMk/>
            <pc:sldMk cId="2992224071" sldId="290"/>
            <ac:picMk id="4" creationId="{0347FBA7-03D0-408D-AA47-01A99FD0B4C8}"/>
          </ac:picMkLst>
        </pc:picChg>
        <pc:picChg chg="del">
          <ac:chgData name="Tristan Hale" userId="4e810f15-7125-456a-9649-63d4a79d866f" providerId="ADAL" clId="{88AC5AAD-0A95-40E9-B74F-764362CE0F04}" dt="2021-09-27T15:18:33.296" v="3207" actId="478"/>
          <ac:picMkLst>
            <pc:docMk/>
            <pc:sldMk cId="2992224071" sldId="290"/>
            <ac:picMk id="6" creationId="{83A4674D-DF5D-4CEB-936A-AD3C194CB10B}"/>
          </ac:picMkLst>
        </pc:picChg>
      </pc:sldChg>
      <pc:sldChg chg="addSp delSp modSp new mod setBg">
        <pc:chgData name="Tristan Hale" userId="4e810f15-7125-456a-9649-63d4a79d866f" providerId="ADAL" clId="{88AC5AAD-0A95-40E9-B74F-764362CE0F04}" dt="2021-09-27T15:37:57.660" v="3660" actId="1036"/>
        <pc:sldMkLst>
          <pc:docMk/>
          <pc:sldMk cId="546490961" sldId="291"/>
        </pc:sldMkLst>
        <pc:spChg chg="del mod">
          <ac:chgData name="Tristan Hale" userId="4e810f15-7125-456a-9649-63d4a79d866f" providerId="ADAL" clId="{88AC5AAD-0A95-40E9-B74F-764362CE0F04}" dt="2021-09-27T15:24:30.700" v="3482" actId="478"/>
          <ac:spMkLst>
            <pc:docMk/>
            <pc:sldMk cId="546490961" sldId="291"/>
            <ac:spMk id="2" creationId="{C41D94F7-3A71-4805-A0B3-39C78DC0359A}"/>
          </ac:spMkLst>
        </pc:spChg>
        <pc:spChg chg="del">
          <ac:chgData name="Tristan Hale" userId="4e810f15-7125-456a-9649-63d4a79d866f" providerId="ADAL" clId="{88AC5AAD-0A95-40E9-B74F-764362CE0F04}" dt="2021-09-27T15:20:39.572" v="3407" actId="26606"/>
          <ac:spMkLst>
            <pc:docMk/>
            <pc:sldMk cId="546490961" sldId="291"/>
            <ac:spMk id="3" creationId="{51C63924-588C-4B58-978F-FD77F51DD55F}"/>
          </ac:spMkLst>
        </pc:spChg>
        <pc:spChg chg="add mod">
          <ac:chgData name="Tristan Hale" userId="4e810f15-7125-456a-9649-63d4a79d866f" providerId="ADAL" clId="{88AC5AAD-0A95-40E9-B74F-764362CE0F04}" dt="2021-09-27T15:25:57.578" v="3514" actId="14100"/>
          <ac:spMkLst>
            <pc:docMk/>
            <pc:sldMk cId="546490961" sldId="291"/>
            <ac:spMk id="6" creationId="{603D0F32-69E9-4075-8505-B5BA1B161743}"/>
          </ac:spMkLst>
        </pc:spChg>
        <pc:spChg chg="add mod ord">
          <ac:chgData name="Tristan Hale" userId="4e810f15-7125-456a-9649-63d4a79d866f" providerId="ADAL" clId="{88AC5AAD-0A95-40E9-B74F-764362CE0F04}" dt="2021-09-27T15:24:47.161" v="3484" actId="21"/>
          <ac:spMkLst>
            <pc:docMk/>
            <pc:sldMk cId="546490961" sldId="291"/>
            <ac:spMk id="8" creationId="{1FDE4A0C-2FF6-4071-85BB-71EB3DB1ABBE}"/>
          </ac:spMkLst>
        </pc:spChg>
        <pc:spChg chg="add del">
          <ac:chgData name="Tristan Hale" userId="4e810f15-7125-456a-9649-63d4a79d866f" providerId="ADAL" clId="{88AC5AAD-0A95-40E9-B74F-764362CE0F04}" dt="2021-09-27T15:24:23.994" v="3481" actId="26606"/>
          <ac:spMkLst>
            <pc:docMk/>
            <pc:sldMk cId="546490961" sldId="291"/>
            <ac:spMk id="9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7T15:24:23.994" v="3481" actId="26606"/>
          <ac:spMkLst>
            <pc:docMk/>
            <pc:sldMk cId="546490961" sldId="291"/>
            <ac:spMk id="11" creationId="{007891EC-4501-44ED-A8C8-B11B6DB767AB}"/>
          </ac:spMkLst>
        </pc:spChg>
        <pc:spChg chg="add del">
          <ac:chgData name="Tristan Hale" userId="4e810f15-7125-456a-9649-63d4a79d866f" providerId="ADAL" clId="{88AC5AAD-0A95-40E9-B74F-764362CE0F04}" dt="2021-09-27T15:24:15.150" v="3476" actId="26606"/>
          <ac:spMkLst>
            <pc:docMk/>
            <pc:sldMk cId="546490961" sldId="291"/>
            <ac:spMk id="13" creationId="{5E39A796-BE83-48B1-B33F-35C4A32AAB57}"/>
          </ac:spMkLst>
        </pc:spChg>
        <pc:spChg chg="add del">
          <ac:chgData name="Tristan Hale" userId="4e810f15-7125-456a-9649-63d4a79d866f" providerId="ADAL" clId="{88AC5AAD-0A95-40E9-B74F-764362CE0F04}" dt="2021-09-27T15:24:15.150" v="3476" actId="26606"/>
          <ac:spMkLst>
            <pc:docMk/>
            <pc:sldMk cId="546490961" sldId="291"/>
            <ac:spMk id="14" creationId="{72F84B47-E267-4194-8194-831DB7B5547F}"/>
          </ac:spMkLst>
        </pc:spChg>
        <pc:spChg chg="add del">
          <ac:chgData name="Tristan Hale" userId="4e810f15-7125-456a-9649-63d4a79d866f" providerId="ADAL" clId="{88AC5AAD-0A95-40E9-B74F-764362CE0F04}" dt="2021-09-27T15:22:56.269" v="3439" actId="26606"/>
          <ac:spMkLst>
            <pc:docMk/>
            <pc:sldMk cId="546490961" sldId="291"/>
            <ac:spMk id="16" creationId="{7A203437-703A-4E00-A8C0-91D328D6C7C7}"/>
          </ac:spMkLst>
        </pc:spChg>
        <pc:spChg chg="add del">
          <ac:chgData name="Tristan Hale" userId="4e810f15-7125-456a-9649-63d4a79d866f" providerId="ADAL" clId="{88AC5AAD-0A95-40E9-B74F-764362CE0F04}" dt="2021-09-27T15:24:18.801" v="3478" actId="26606"/>
          <ac:spMkLst>
            <pc:docMk/>
            <pc:sldMk cId="546490961" sldId="291"/>
            <ac:spMk id="17" creationId="{1A95671B-3CC6-4792-9114-B74FAEA224E6}"/>
          </ac:spMkLst>
        </pc:spChg>
        <pc:spChg chg="add del">
          <ac:chgData name="Tristan Hale" userId="4e810f15-7125-456a-9649-63d4a79d866f" providerId="ADAL" clId="{88AC5AAD-0A95-40E9-B74F-764362CE0F04}" dt="2021-09-27T15:22:56.269" v="3439" actId="26606"/>
          <ac:spMkLst>
            <pc:docMk/>
            <pc:sldMk cId="546490961" sldId="291"/>
            <ac:spMk id="18" creationId="{CD84038B-4A56-439B-A184-79B2D4506692}"/>
          </ac:spMkLst>
        </pc:spChg>
        <pc:spChg chg="add del">
          <ac:chgData name="Tristan Hale" userId="4e810f15-7125-456a-9649-63d4a79d866f" providerId="ADAL" clId="{88AC5AAD-0A95-40E9-B74F-764362CE0F04}" dt="2021-09-27T15:22:56.269" v="3439" actId="26606"/>
          <ac:spMkLst>
            <pc:docMk/>
            <pc:sldMk cId="546490961" sldId="291"/>
            <ac:spMk id="20" creationId="{4F96EE13-2C4D-4262-812E-DDE5FC35F0AD}"/>
          </ac:spMkLst>
        </pc:spChg>
        <pc:spChg chg="add del">
          <ac:chgData name="Tristan Hale" userId="4e810f15-7125-456a-9649-63d4a79d866f" providerId="ADAL" clId="{88AC5AAD-0A95-40E9-B74F-764362CE0F04}" dt="2021-09-27T15:24:23.983" v="3480" actId="26606"/>
          <ac:spMkLst>
            <pc:docMk/>
            <pc:sldMk cId="546490961" sldId="291"/>
            <ac:spMk id="21" creationId="{2B566528-1B12-4246-9431-5C2D7D081168}"/>
          </ac:spMkLst>
        </pc:spChg>
        <pc:spChg chg="add del">
          <ac:chgData name="Tristan Hale" userId="4e810f15-7125-456a-9649-63d4a79d866f" providerId="ADAL" clId="{88AC5AAD-0A95-40E9-B74F-764362CE0F04}" dt="2021-09-27T15:24:33.436" v="3483" actId="26606"/>
          <ac:spMkLst>
            <pc:docMk/>
            <pc:sldMk cId="546490961" sldId="291"/>
            <ac:spMk id="28" creationId="{73DE2CFE-42F2-48F0-8706-5264E012B10C}"/>
          </ac:spMkLst>
        </pc:spChg>
        <pc:spChg chg="add">
          <ac:chgData name="Tristan Hale" userId="4e810f15-7125-456a-9649-63d4a79d866f" providerId="ADAL" clId="{88AC5AAD-0A95-40E9-B74F-764362CE0F04}" dt="2021-09-27T15:24:33.436" v="3483" actId="26606"/>
          <ac:spMkLst>
            <pc:docMk/>
            <pc:sldMk cId="546490961" sldId="291"/>
            <ac:spMk id="33" creationId="{42A5316D-ED2F-4F89-B4B4-8D9240B1A348}"/>
          </ac:spMkLst>
        </pc:spChg>
        <pc:grpChg chg="add del">
          <ac:chgData name="Tristan Hale" userId="4e810f15-7125-456a-9649-63d4a79d866f" providerId="ADAL" clId="{88AC5AAD-0A95-40E9-B74F-764362CE0F04}" dt="2021-09-27T15:24:23.983" v="3480" actId="26606"/>
          <ac:grpSpMkLst>
            <pc:docMk/>
            <pc:sldMk cId="546490961" sldId="291"/>
            <ac:grpSpMk id="22" creationId="{5995D10D-E9C9-47DB-AE7E-801FEF38F5C9}"/>
          </ac:grpSpMkLst>
        </pc:grpChg>
        <pc:grpChg chg="add del">
          <ac:chgData name="Tristan Hale" userId="4e810f15-7125-456a-9649-63d4a79d866f" providerId="ADAL" clId="{88AC5AAD-0A95-40E9-B74F-764362CE0F04}" dt="2021-09-27T15:24:23.983" v="3480" actId="26606"/>
          <ac:grpSpMkLst>
            <pc:docMk/>
            <pc:sldMk cId="546490961" sldId="291"/>
            <ac:grpSpMk id="25" creationId="{828A5161-06F1-46CF-8AD7-844680A59E13}"/>
          </ac:grpSpMkLst>
        </pc:grpChg>
        <pc:picChg chg="add del mod ord">
          <ac:chgData name="Tristan Hale" userId="4e810f15-7125-456a-9649-63d4a79d866f" providerId="ADAL" clId="{88AC5AAD-0A95-40E9-B74F-764362CE0F04}" dt="2021-09-27T15:24:08.020" v="3474" actId="478"/>
          <ac:picMkLst>
            <pc:docMk/>
            <pc:sldMk cId="546490961" sldId="291"/>
            <ac:picMk id="5" creationId="{B64D8A84-0FA5-4B88-8006-06680382C52D}"/>
          </ac:picMkLst>
        </pc:picChg>
        <pc:picChg chg="add del mod ord">
          <ac:chgData name="Tristan Hale" userId="4e810f15-7125-456a-9649-63d4a79d866f" providerId="ADAL" clId="{88AC5AAD-0A95-40E9-B74F-764362CE0F04}" dt="2021-09-27T15:25:27.067" v="3497" actId="478"/>
          <ac:picMkLst>
            <pc:docMk/>
            <pc:sldMk cId="546490961" sldId="291"/>
            <ac:picMk id="7" creationId="{819C4A6D-3470-48D1-9754-5C610182E454}"/>
          </ac:picMkLst>
        </pc:picChg>
        <pc:picChg chg="add mod ord">
          <ac:chgData name="Tristan Hale" userId="4e810f15-7125-456a-9649-63d4a79d866f" providerId="ADAL" clId="{88AC5AAD-0A95-40E9-B74F-764362CE0F04}" dt="2021-09-27T15:37:57.660" v="3660" actId="1036"/>
          <ac:picMkLst>
            <pc:docMk/>
            <pc:sldMk cId="546490961" sldId="291"/>
            <ac:picMk id="12" creationId="{C137BCEE-2779-44D3-87AF-3069AC2D9F10}"/>
          </ac:picMkLst>
        </pc:picChg>
      </pc:sldChg>
      <pc:sldChg chg="addSp delSp modSp new mod">
        <pc:chgData name="Tristan Hale" userId="4e810f15-7125-456a-9649-63d4a79d866f" providerId="ADAL" clId="{88AC5AAD-0A95-40E9-B74F-764362CE0F04}" dt="2021-09-27T15:35:03.203" v="3648" actId="1076"/>
        <pc:sldMkLst>
          <pc:docMk/>
          <pc:sldMk cId="1718247284" sldId="292"/>
        </pc:sldMkLst>
        <pc:spChg chg="del">
          <ac:chgData name="Tristan Hale" userId="4e810f15-7125-456a-9649-63d4a79d866f" providerId="ADAL" clId="{88AC5AAD-0A95-40E9-B74F-764362CE0F04}" dt="2021-09-27T15:33:54.878" v="3635" actId="478"/>
          <ac:spMkLst>
            <pc:docMk/>
            <pc:sldMk cId="1718247284" sldId="292"/>
            <ac:spMk id="2" creationId="{BC4CACB1-CE69-4BA4-9CDF-D57C3B8DA392}"/>
          </ac:spMkLst>
        </pc:spChg>
        <pc:spChg chg="del">
          <ac:chgData name="Tristan Hale" userId="4e810f15-7125-456a-9649-63d4a79d866f" providerId="ADAL" clId="{88AC5AAD-0A95-40E9-B74F-764362CE0F04}" dt="2021-09-27T15:33:56.005" v="3636" actId="478"/>
          <ac:spMkLst>
            <pc:docMk/>
            <pc:sldMk cId="1718247284" sldId="292"/>
            <ac:spMk id="3" creationId="{EF62FCF7-5111-4DCD-8AE3-0D81D978F887}"/>
          </ac:spMkLst>
        </pc:spChg>
        <pc:picChg chg="add mod">
          <ac:chgData name="Tristan Hale" userId="4e810f15-7125-456a-9649-63d4a79d866f" providerId="ADAL" clId="{88AC5AAD-0A95-40E9-B74F-764362CE0F04}" dt="2021-09-27T15:35:00.531" v="3647" actId="1076"/>
          <ac:picMkLst>
            <pc:docMk/>
            <pc:sldMk cId="1718247284" sldId="292"/>
            <ac:picMk id="5" creationId="{9ED8C055-538E-4D09-8DA8-0DCCA6B7E99E}"/>
          </ac:picMkLst>
        </pc:picChg>
        <pc:picChg chg="add mod">
          <ac:chgData name="Tristan Hale" userId="4e810f15-7125-456a-9649-63d4a79d866f" providerId="ADAL" clId="{88AC5AAD-0A95-40E9-B74F-764362CE0F04}" dt="2021-09-27T15:35:03.203" v="3648" actId="1076"/>
          <ac:picMkLst>
            <pc:docMk/>
            <pc:sldMk cId="1718247284" sldId="292"/>
            <ac:picMk id="7" creationId="{817E25FA-9678-46D8-9D85-881D6D49A85C}"/>
          </ac:picMkLst>
        </pc:picChg>
      </pc:sldChg>
      <pc:sldChg chg="addSp modSp add mod">
        <pc:chgData name="Tristan Hale" userId="4e810f15-7125-456a-9649-63d4a79d866f" providerId="ADAL" clId="{88AC5AAD-0A95-40E9-B74F-764362CE0F04}" dt="2021-09-27T15:42:56.040" v="3756" actId="1035"/>
        <pc:sldMkLst>
          <pc:docMk/>
          <pc:sldMk cId="829183026" sldId="293"/>
        </pc:sldMkLst>
        <pc:spChg chg="add mod">
          <ac:chgData name="Tristan Hale" userId="4e810f15-7125-456a-9649-63d4a79d866f" providerId="ADAL" clId="{88AC5AAD-0A95-40E9-B74F-764362CE0F04}" dt="2021-09-27T15:42:45.220" v="3753" actId="208"/>
          <ac:spMkLst>
            <pc:docMk/>
            <pc:sldMk cId="829183026" sldId="293"/>
            <ac:spMk id="2" creationId="{9DF26CBE-C1AC-4C9E-A798-DB6DDF43B0FA}"/>
          </ac:spMkLst>
        </pc:spChg>
        <pc:spChg chg="add mod">
          <ac:chgData name="Tristan Hale" userId="4e810f15-7125-456a-9649-63d4a79d866f" providerId="ADAL" clId="{88AC5AAD-0A95-40E9-B74F-764362CE0F04}" dt="2021-09-27T15:42:23.854" v="3750" actId="208"/>
          <ac:spMkLst>
            <pc:docMk/>
            <pc:sldMk cId="829183026" sldId="293"/>
            <ac:spMk id="7" creationId="{1214F8FE-047C-4417-85D9-003ED4785F5E}"/>
          </ac:spMkLst>
        </pc:spChg>
        <pc:spChg chg="add mod">
          <ac:chgData name="Tristan Hale" userId="4e810f15-7125-456a-9649-63d4a79d866f" providerId="ADAL" clId="{88AC5AAD-0A95-40E9-B74F-764362CE0F04}" dt="2021-09-27T15:42:30.833" v="3751" actId="207"/>
          <ac:spMkLst>
            <pc:docMk/>
            <pc:sldMk cId="829183026" sldId="293"/>
            <ac:spMk id="13" creationId="{EF55ACB8-695F-494A-99B6-AC99E2603E09}"/>
          </ac:spMkLst>
        </pc:spChg>
        <pc:spChg chg="add mod">
          <ac:chgData name="Tristan Hale" userId="4e810f15-7125-456a-9649-63d4a79d866f" providerId="ADAL" clId="{88AC5AAD-0A95-40E9-B74F-764362CE0F04}" dt="2021-09-27T15:42:49.225" v="3754" actId="207"/>
          <ac:spMkLst>
            <pc:docMk/>
            <pc:sldMk cId="829183026" sldId="293"/>
            <ac:spMk id="14" creationId="{30EB7A86-BAC5-4A85-AD91-C854AE08D2C9}"/>
          </ac:spMkLst>
        </pc:spChg>
        <pc:picChg chg="ord">
          <ac:chgData name="Tristan Hale" userId="4e810f15-7125-456a-9649-63d4a79d866f" providerId="ADAL" clId="{88AC5AAD-0A95-40E9-B74F-764362CE0F04}" dt="2021-09-27T15:39:07.454" v="3672" actId="167"/>
          <ac:picMkLst>
            <pc:docMk/>
            <pc:sldMk cId="829183026" sldId="293"/>
            <ac:picMk id="12" creationId="{C137BCEE-2779-44D3-87AF-3069AC2D9F10}"/>
          </ac:picMkLst>
        </pc:picChg>
        <pc:cxnChg chg="add mod">
          <ac:chgData name="Tristan Hale" userId="4e810f15-7125-456a-9649-63d4a79d866f" providerId="ADAL" clId="{88AC5AAD-0A95-40E9-B74F-764362CE0F04}" dt="2021-09-27T15:42:56.040" v="3756" actId="1035"/>
          <ac:cxnSpMkLst>
            <pc:docMk/>
            <pc:sldMk cId="829183026" sldId="293"/>
            <ac:cxnSpMk id="4" creationId="{71669793-015E-44E1-9CAC-675A98F5C06D}"/>
          </ac:cxnSpMkLst>
        </pc:cxnChg>
        <pc:cxnChg chg="add mod">
          <ac:chgData name="Tristan Hale" userId="4e810f15-7125-456a-9649-63d4a79d866f" providerId="ADAL" clId="{88AC5AAD-0A95-40E9-B74F-764362CE0F04}" dt="2021-09-27T15:42:54.938" v="3755" actId="1036"/>
          <ac:cxnSpMkLst>
            <pc:docMk/>
            <pc:sldMk cId="829183026" sldId="293"/>
            <ac:cxnSpMk id="10" creationId="{BB8241B0-2BAD-4D81-8C48-91BCB21DC98F}"/>
          </ac:cxnSpMkLst>
        </pc:cxnChg>
      </pc:sldChg>
      <pc:sldChg chg="delSp add del setBg delDesignElem">
        <pc:chgData name="Tristan Hale" userId="4e810f15-7125-456a-9649-63d4a79d866f" providerId="ADAL" clId="{88AC5AAD-0A95-40E9-B74F-764362CE0F04}" dt="2021-09-27T15:37:30.373" v="3653" actId="47"/>
        <pc:sldMkLst>
          <pc:docMk/>
          <pc:sldMk cId="2304977416" sldId="293"/>
        </pc:sldMkLst>
        <pc:spChg chg="del">
          <ac:chgData name="Tristan Hale" userId="4e810f15-7125-456a-9649-63d4a79d866f" providerId="ADAL" clId="{88AC5AAD-0A95-40E9-B74F-764362CE0F04}" dt="2021-09-27T15:37:16.556" v="3650"/>
          <ac:spMkLst>
            <pc:docMk/>
            <pc:sldMk cId="2304977416" sldId="293"/>
            <ac:spMk id="33" creationId="{42A5316D-ED2F-4F89-B4B4-8D9240B1A348}"/>
          </ac:spMkLst>
        </pc:spChg>
      </pc:sldChg>
      <pc:sldChg chg="delSp add del setBg delDesignElem">
        <pc:chgData name="Tristan Hale" userId="4e810f15-7125-456a-9649-63d4a79d866f" providerId="ADAL" clId="{88AC5AAD-0A95-40E9-B74F-764362CE0F04}" dt="2021-09-27T15:37:31.307" v="3654" actId="47"/>
        <pc:sldMkLst>
          <pc:docMk/>
          <pc:sldMk cId="3631522734" sldId="294"/>
        </pc:sldMkLst>
        <pc:spChg chg="del">
          <ac:chgData name="Tristan Hale" userId="4e810f15-7125-456a-9649-63d4a79d866f" providerId="ADAL" clId="{88AC5AAD-0A95-40E9-B74F-764362CE0F04}" dt="2021-09-27T15:37:18.251" v="3652"/>
          <ac:spMkLst>
            <pc:docMk/>
            <pc:sldMk cId="3631522734" sldId="294"/>
            <ac:spMk id="33" creationId="{42A5316D-ED2F-4F89-B4B4-8D9240B1A348}"/>
          </ac:spMkLst>
        </pc:spChg>
      </pc:sldChg>
      <pc:sldChg chg="addSp delSp modSp new mod setBg addAnim setClrOvrMap">
        <pc:chgData name="Tristan Hale" userId="4e810f15-7125-456a-9649-63d4a79d866f" providerId="ADAL" clId="{88AC5AAD-0A95-40E9-B74F-764362CE0F04}" dt="2021-09-28T11:58:58.659" v="4183" actId="20577"/>
        <pc:sldMkLst>
          <pc:docMk/>
          <pc:sldMk cId="3851936027" sldId="294"/>
        </pc:sldMkLst>
        <pc:spChg chg="mod">
          <ac:chgData name="Tristan Hale" userId="4e810f15-7125-456a-9649-63d4a79d866f" providerId="ADAL" clId="{88AC5AAD-0A95-40E9-B74F-764362CE0F04}" dt="2021-09-28T11:58:58.659" v="4183" actId="20577"/>
          <ac:spMkLst>
            <pc:docMk/>
            <pc:sldMk cId="3851936027" sldId="294"/>
            <ac:spMk id="2" creationId="{78B65B7E-1A48-407B-84A1-D7303BF1E8E4}"/>
          </ac:spMkLst>
        </pc:spChg>
        <pc:spChg chg="del">
          <ac:chgData name="Tristan Hale" userId="4e810f15-7125-456a-9649-63d4a79d866f" providerId="ADAL" clId="{88AC5AAD-0A95-40E9-B74F-764362CE0F04}" dt="2021-09-28T11:52:06.251" v="4033" actId="26606"/>
          <ac:spMkLst>
            <pc:docMk/>
            <pc:sldMk cId="3851936027" sldId="294"/>
            <ac:spMk id="3" creationId="{75310CCB-1939-49AE-B660-D55FCE55DDBD}"/>
          </ac:spMkLst>
        </pc:spChg>
        <pc:spChg chg="add del">
          <ac:chgData name="Tristan Hale" userId="4e810f15-7125-456a-9649-63d4a79d866f" providerId="ADAL" clId="{88AC5AAD-0A95-40E9-B74F-764362CE0F04}" dt="2021-09-28T11:52:31.185" v="4041" actId="26606"/>
          <ac:spMkLst>
            <pc:docMk/>
            <pc:sldMk cId="3851936027" sldId="294"/>
            <ac:spMk id="9" creationId="{0671A8AE-40A1-4631-A6B8-581AFF065482}"/>
          </ac:spMkLst>
        </pc:spChg>
        <pc:spChg chg="add del">
          <ac:chgData name="Tristan Hale" userId="4e810f15-7125-456a-9649-63d4a79d866f" providerId="ADAL" clId="{88AC5AAD-0A95-40E9-B74F-764362CE0F04}" dt="2021-09-28T11:52:31.185" v="4041" actId="26606"/>
          <ac:spMkLst>
            <pc:docMk/>
            <pc:sldMk cId="3851936027" sldId="294"/>
            <ac:spMk id="11" creationId="{AB58EF07-17C2-48CF-ABB0-EEF1F17CB8F0}"/>
          </ac:spMkLst>
        </pc:spChg>
        <pc:spChg chg="add del">
          <ac:chgData name="Tristan Hale" userId="4e810f15-7125-456a-9649-63d4a79d866f" providerId="ADAL" clId="{88AC5AAD-0A95-40E9-B74F-764362CE0F04}" dt="2021-09-28T11:52:31.185" v="4041" actId="26606"/>
          <ac:spMkLst>
            <pc:docMk/>
            <pc:sldMk cId="3851936027" sldId="294"/>
            <ac:spMk id="13" creationId="{AF2F604E-43BE-4DC3-B983-E071523364F8}"/>
          </ac:spMkLst>
        </pc:spChg>
        <pc:spChg chg="add del">
          <ac:chgData name="Tristan Hale" userId="4e810f15-7125-456a-9649-63d4a79d866f" providerId="ADAL" clId="{88AC5AAD-0A95-40E9-B74F-764362CE0F04}" dt="2021-09-28T11:52:31.185" v="4041" actId="26606"/>
          <ac:spMkLst>
            <pc:docMk/>
            <pc:sldMk cId="3851936027" sldId="294"/>
            <ac:spMk id="15" creationId="{08C9B587-E65E-4B52-B37C-ABEBB6E87928}"/>
          </ac:spMkLst>
        </pc:spChg>
        <pc:spChg chg="add del">
          <ac:chgData name="Tristan Hale" userId="4e810f15-7125-456a-9649-63d4a79d866f" providerId="ADAL" clId="{88AC5AAD-0A95-40E9-B74F-764362CE0F04}" dt="2021-09-28T11:52:51.123" v="4052" actId="26606"/>
          <ac:spMkLst>
            <pc:docMk/>
            <pc:sldMk cId="3851936027" sldId="294"/>
            <ac:spMk id="21" creationId="{71B2258F-86CA-4D4D-8270-BC05FCDEBFB3}"/>
          </ac:spMkLst>
        </pc:spChg>
        <pc:spChg chg="add">
          <ac:chgData name="Tristan Hale" userId="4e810f15-7125-456a-9649-63d4a79d866f" providerId="ADAL" clId="{88AC5AAD-0A95-40E9-B74F-764362CE0F04}" dt="2021-09-28T11:52:51.123" v="4052" actId="26606"/>
          <ac:spMkLst>
            <pc:docMk/>
            <pc:sldMk cId="3851936027" sldId="294"/>
            <ac:spMk id="27" creationId="{71B2258F-86CA-4D4D-8270-BC05FCDEBFB3}"/>
          </ac:spMkLst>
        </pc:spChg>
        <pc:picChg chg="add del">
          <ac:chgData name="Tristan Hale" userId="4e810f15-7125-456a-9649-63d4a79d866f" providerId="ADAL" clId="{88AC5AAD-0A95-40E9-B74F-764362CE0F04}" dt="2021-09-28T11:52:24.951" v="4040" actId="478"/>
          <ac:picMkLst>
            <pc:docMk/>
            <pc:sldMk cId="3851936027" sldId="294"/>
            <ac:picMk id="5" creationId="{BAF88300-7AE1-436A-A545-617710271DC6}"/>
          </ac:picMkLst>
        </pc:picChg>
        <pc:picChg chg="add del">
          <ac:chgData name="Tristan Hale" userId="4e810f15-7125-456a-9649-63d4a79d866f" providerId="ADAL" clId="{88AC5AAD-0A95-40E9-B74F-764362CE0F04}" dt="2021-09-28T11:52:43.751" v="4042" actId="478"/>
          <ac:picMkLst>
            <pc:docMk/>
            <pc:sldMk cId="3851936027" sldId="294"/>
            <ac:picMk id="17" creationId="{EA9682AB-3157-4FD7-97A7-DCF24D3CE4F9}"/>
          </ac:picMkLst>
        </pc:picChg>
        <pc:picChg chg="add">
          <ac:chgData name="Tristan Hale" userId="4e810f15-7125-456a-9649-63d4a79d866f" providerId="ADAL" clId="{88AC5AAD-0A95-40E9-B74F-764362CE0F04}" dt="2021-09-28T11:52:51.123" v="4052" actId="26606"/>
          <ac:picMkLst>
            <pc:docMk/>
            <pc:sldMk cId="3851936027" sldId="294"/>
            <ac:picMk id="23" creationId="{00C6A7C6-C90E-418D-9248-CB14DFDDB497}"/>
          </ac:picMkLst>
        </pc:picChg>
      </pc:sldChg>
      <pc:sldChg chg="addSp delSp modSp new mod setBg addAnim delAnim modAnim setClrOvrMap">
        <pc:chgData name="Tristan Hale" userId="4e810f15-7125-456a-9649-63d4a79d866f" providerId="ADAL" clId="{88AC5AAD-0A95-40E9-B74F-764362CE0F04}" dt="2021-09-28T11:58:43.130" v="4177" actId="1076"/>
        <pc:sldMkLst>
          <pc:docMk/>
          <pc:sldMk cId="2605563342" sldId="295"/>
        </pc:sldMkLst>
        <pc:spChg chg="del mod">
          <ac:chgData name="Tristan Hale" userId="4e810f15-7125-456a-9649-63d4a79d866f" providerId="ADAL" clId="{88AC5AAD-0A95-40E9-B74F-764362CE0F04}" dt="2021-09-28T11:57:47.837" v="4163" actId="478"/>
          <ac:spMkLst>
            <pc:docMk/>
            <pc:sldMk cId="2605563342" sldId="295"/>
            <ac:spMk id="2" creationId="{44B266F8-B272-4600-9C5E-965B30D940F5}"/>
          </ac:spMkLst>
        </pc:spChg>
        <pc:spChg chg="del">
          <ac:chgData name="Tristan Hale" userId="4e810f15-7125-456a-9649-63d4a79d866f" providerId="ADAL" clId="{88AC5AAD-0A95-40E9-B74F-764362CE0F04}" dt="2021-09-28T11:57:20.589" v="4144" actId="26606"/>
          <ac:spMkLst>
            <pc:docMk/>
            <pc:sldMk cId="2605563342" sldId="295"/>
            <ac:spMk id="3" creationId="{F172A83E-2843-4B93-ACAD-C4A45E94E0DA}"/>
          </ac:spMkLst>
        </pc:spChg>
        <pc:spChg chg="add del mod">
          <ac:chgData name="Tristan Hale" userId="4e810f15-7125-456a-9649-63d4a79d866f" providerId="ADAL" clId="{88AC5AAD-0A95-40E9-B74F-764362CE0F04}" dt="2021-09-28T11:58:08.401" v="4165" actId="478"/>
          <ac:spMkLst>
            <pc:docMk/>
            <pc:sldMk cId="2605563342" sldId="295"/>
            <ac:spMk id="6" creationId="{EE2C58B2-F0C5-4885-9504-7ECEB2CF02CB}"/>
          </ac:spMkLst>
        </pc:spChg>
        <pc:spChg chg="add del">
          <ac:chgData name="Tristan Hale" userId="4e810f15-7125-456a-9649-63d4a79d866f" providerId="ADAL" clId="{88AC5AAD-0A95-40E9-B74F-764362CE0F04}" dt="2021-09-28T11:57:43.685" v="4162" actId="26606"/>
          <ac:spMkLst>
            <pc:docMk/>
            <pc:sldMk cId="2605563342" sldId="295"/>
            <ac:spMk id="9" creationId="{71B2258F-86CA-4D4D-8270-BC05FCDEBFB3}"/>
          </ac:spMkLst>
        </pc:spChg>
        <pc:spChg chg="add mod">
          <ac:chgData name="Tristan Hale" userId="4e810f15-7125-456a-9649-63d4a79d866f" providerId="ADAL" clId="{88AC5AAD-0A95-40E9-B74F-764362CE0F04}" dt="2021-09-28T11:58:43.130" v="4177" actId="1076"/>
          <ac:spMkLst>
            <pc:docMk/>
            <pc:sldMk cId="2605563342" sldId="295"/>
            <ac:spMk id="13" creationId="{0728DB52-3729-47D2-A028-E7DAEA52C7EB}"/>
          </ac:spMkLst>
        </pc:spChg>
        <pc:spChg chg="add del">
          <ac:chgData name="Tristan Hale" userId="4e810f15-7125-456a-9649-63d4a79d866f" providerId="ADAL" clId="{88AC5AAD-0A95-40E9-B74F-764362CE0F04}" dt="2021-09-28T11:57:43.665" v="4161" actId="26606"/>
          <ac:spMkLst>
            <pc:docMk/>
            <pc:sldMk cId="2605563342" sldId="295"/>
            <ac:spMk id="15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8T11:57:43.665" v="4161" actId="26606"/>
          <ac:spMkLst>
            <pc:docMk/>
            <pc:sldMk cId="2605563342" sldId="295"/>
            <ac:spMk id="17" creationId="{007891EC-4501-44ED-A8C8-B11B6DB767AB}"/>
          </ac:spMkLst>
        </pc:spChg>
        <pc:spChg chg="add">
          <ac:chgData name="Tristan Hale" userId="4e810f15-7125-456a-9649-63d4a79d866f" providerId="ADAL" clId="{88AC5AAD-0A95-40E9-B74F-764362CE0F04}" dt="2021-09-28T11:57:43.685" v="4162" actId="26606"/>
          <ac:spMkLst>
            <pc:docMk/>
            <pc:sldMk cId="2605563342" sldId="295"/>
            <ac:spMk id="19" creationId="{71B2258F-86CA-4D4D-8270-BC05FCDEBFB3}"/>
          </ac:spMkLst>
        </pc:spChg>
        <pc:picChg chg="add del">
          <ac:chgData name="Tristan Hale" userId="4e810f15-7125-456a-9649-63d4a79d866f" providerId="ADAL" clId="{88AC5AAD-0A95-40E9-B74F-764362CE0F04}" dt="2021-09-28T11:57:35.158" v="4158" actId="478"/>
          <ac:picMkLst>
            <pc:docMk/>
            <pc:sldMk cId="2605563342" sldId="295"/>
            <ac:picMk id="5" creationId="{F23F66DA-383D-49D4-86B1-34948E0745CF}"/>
          </ac:picMkLst>
        </pc:picChg>
        <pc:picChg chg="add del">
          <ac:chgData name="Tristan Hale" userId="4e810f15-7125-456a-9649-63d4a79d866f" providerId="ADAL" clId="{88AC5AAD-0A95-40E9-B74F-764362CE0F04}" dt="2021-09-28T11:57:43.665" v="4161" actId="26606"/>
          <ac:picMkLst>
            <pc:docMk/>
            <pc:sldMk cId="2605563342" sldId="295"/>
            <ac:picMk id="11" creationId="{547CDEA3-17D3-42B2-9512-8F85EB5395A5}"/>
          </ac:picMkLst>
        </pc:picChg>
        <pc:picChg chg="add">
          <ac:chgData name="Tristan Hale" userId="4e810f15-7125-456a-9649-63d4a79d866f" providerId="ADAL" clId="{88AC5AAD-0A95-40E9-B74F-764362CE0F04}" dt="2021-09-28T11:57:43.685" v="4162" actId="26606"/>
          <ac:picMkLst>
            <pc:docMk/>
            <pc:sldMk cId="2605563342" sldId="295"/>
            <ac:picMk id="20" creationId="{2D15B516-CC60-41E1-BF71-8A5152A128D0}"/>
          </ac:picMkLst>
        </pc:picChg>
      </pc:sldChg>
      <pc:sldChg chg="addSp delSp modSp new mod setBg addAnim delAnim modAnim setClrOvrMap">
        <pc:chgData name="Tristan Hale" userId="4e810f15-7125-456a-9649-63d4a79d866f" providerId="ADAL" clId="{88AC5AAD-0A95-40E9-B74F-764362CE0F04}" dt="2021-09-28T11:59:43.265" v="4192" actId="1076"/>
        <pc:sldMkLst>
          <pc:docMk/>
          <pc:sldMk cId="3991625765" sldId="296"/>
        </pc:sldMkLst>
        <pc:spChg chg="del mod">
          <ac:chgData name="Tristan Hale" userId="4e810f15-7125-456a-9649-63d4a79d866f" providerId="ADAL" clId="{88AC5AAD-0A95-40E9-B74F-764362CE0F04}" dt="2021-09-28T11:56:21.230" v="4118" actId="478"/>
          <ac:spMkLst>
            <pc:docMk/>
            <pc:sldMk cId="3991625765" sldId="296"/>
            <ac:spMk id="2" creationId="{16B76D6E-025D-4A2E-AB00-3A06319A7EC0}"/>
          </ac:spMkLst>
        </pc:spChg>
        <pc:spChg chg="del">
          <ac:chgData name="Tristan Hale" userId="4e810f15-7125-456a-9649-63d4a79d866f" providerId="ADAL" clId="{88AC5AAD-0A95-40E9-B74F-764362CE0F04}" dt="2021-09-28T11:56:05.901" v="4113" actId="26606"/>
          <ac:spMkLst>
            <pc:docMk/>
            <pc:sldMk cId="3991625765" sldId="296"/>
            <ac:spMk id="3" creationId="{CFAFF5E7-4F6C-4068-A76F-8315F4D372EC}"/>
          </ac:spMkLst>
        </pc:spChg>
        <pc:spChg chg="add del mod">
          <ac:chgData name="Tristan Hale" userId="4e810f15-7125-456a-9649-63d4a79d866f" providerId="ADAL" clId="{88AC5AAD-0A95-40E9-B74F-764362CE0F04}" dt="2021-09-28T11:56:25.649" v="4120" actId="478"/>
          <ac:spMkLst>
            <pc:docMk/>
            <pc:sldMk cId="3991625765" sldId="296"/>
            <ac:spMk id="6" creationId="{81FC742C-06A5-4EE7-A0E7-1CEC55796E22}"/>
          </ac:spMkLst>
        </pc:spChg>
        <pc:spChg chg="add del mod">
          <ac:chgData name="Tristan Hale" userId="4e810f15-7125-456a-9649-63d4a79d866f" providerId="ADAL" clId="{88AC5AAD-0A95-40E9-B74F-764362CE0F04}" dt="2021-09-28T11:56:19.166" v="4117"/>
          <ac:spMkLst>
            <pc:docMk/>
            <pc:sldMk cId="3991625765" sldId="296"/>
            <ac:spMk id="8" creationId="{D50933BA-863D-4017-A943-A27C4D072284}"/>
          </ac:spMkLst>
        </pc:spChg>
        <pc:spChg chg="add del">
          <ac:chgData name="Tristan Hale" userId="4e810f15-7125-456a-9649-63d4a79d866f" providerId="ADAL" clId="{88AC5AAD-0A95-40E9-B74F-764362CE0F04}" dt="2021-09-28T11:56:12.383" v="4114" actId="26606"/>
          <ac:spMkLst>
            <pc:docMk/>
            <pc:sldMk cId="3991625765" sldId="296"/>
            <ac:spMk id="9" creationId="{C1DD1A8A-57D5-4A81-AD04-532B043C5611}"/>
          </ac:spMkLst>
        </pc:spChg>
        <pc:spChg chg="add del">
          <ac:chgData name="Tristan Hale" userId="4e810f15-7125-456a-9649-63d4a79d866f" providerId="ADAL" clId="{88AC5AAD-0A95-40E9-B74F-764362CE0F04}" dt="2021-09-28T11:56:12.383" v="4114" actId="26606"/>
          <ac:spMkLst>
            <pc:docMk/>
            <pc:sldMk cId="3991625765" sldId="296"/>
            <ac:spMk id="11" creationId="{007891EC-4501-44ED-A8C8-B11B6DB767AB}"/>
          </ac:spMkLst>
        </pc:spChg>
        <pc:spChg chg="add mod">
          <ac:chgData name="Tristan Hale" userId="4e810f15-7125-456a-9649-63d4a79d866f" providerId="ADAL" clId="{88AC5AAD-0A95-40E9-B74F-764362CE0F04}" dt="2021-09-28T11:59:43.265" v="4192" actId="1076"/>
          <ac:spMkLst>
            <pc:docMk/>
            <pc:sldMk cId="3991625765" sldId="296"/>
            <ac:spMk id="12" creationId="{A927FF0A-E6A7-4A4F-AC27-73575B350DD8}"/>
          </ac:spMkLst>
        </pc:spChg>
        <pc:spChg chg="add">
          <ac:chgData name="Tristan Hale" userId="4e810f15-7125-456a-9649-63d4a79d866f" providerId="ADAL" clId="{88AC5AAD-0A95-40E9-B74F-764362CE0F04}" dt="2021-09-28T11:56:12.383" v="4114" actId="26606"/>
          <ac:spMkLst>
            <pc:docMk/>
            <pc:sldMk cId="3991625765" sldId="296"/>
            <ac:spMk id="16" creationId="{71B2258F-86CA-4D4D-8270-BC05FCDEBFB3}"/>
          </ac:spMkLst>
        </pc:spChg>
        <pc:picChg chg="add mod">
          <ac:chgData name="Tristan Hale" userId="4e810f15-7125-456a-9649-63d4a79d866f" providerId="ADAL" clId="{88AC5AAD-0A95-40E9-B74F-764362CE0F04}" dt="2021-09-28T11:56:12.383" v="4114" actId="26606"/>
          <ac:picMkLst>
            <pc:docMk/>
            <pc:sldMk cId="3991625765" sldId="296"/>
            <ac:picMk id="5" creationId="{B06BB417-3718-400B-A08E-E2C8391DF86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30101-45B6-4859-9F63-BC53F0C03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3EBDAB-7F94-459C-9D54-46F2D06478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29704-1CB6-4920-ADF7-0602BCAEB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93E5F-643B-4EE8-B666-10B0B37B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E4F1F-BCAC-4F3A-9E47-832AD6F87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0251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CE50D-459B-44CA-B3CC-177561D61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436FFA-0F88-4F8D-B868-C7FBEF3890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F4969-5659-4FC5-949A-F76C0C6C1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74686-0864-4324-BECA-553F30E59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03B8A-D842-4476-81E5-163FA3685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1238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CE3926-78E1-4C6B-9F99-1471675492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620B4-E637-487E-8F24-3385C190F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6F30B-E524-4622-ADCF-00821AFBF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C4167-8FC5-4BAB-9E91-FEB9C82EB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8C3B1-D2F5-4BD7-9252-7CC08304A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016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A26D6-A211-41AE-96D1-34229125A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3FF09-3D04-4708-B496-61F60ED79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D5978C-EEA2-4609-A8C8-A341B2F9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4A0A8-DB48-4201-9EEA-84597FD16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9F0C8-6C2E-408A-B7F4-EFD0025F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9261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AE848-E9AD-4CA8-B202-582B12CE7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BF4EB7-D1A4-45B2-B98C-D2852E19D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C3989-43C7-4A9D-A92F-7CA2F3485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EAAC1-3FDD-4185-A3F9-3B314317F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65B08-CFDB-465B-9DDA-C8581EF34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2631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035EF-D20C-4076-95A5-82D22DB89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0C8FC-25CF-4578-823C-B3FCCE485C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87DF0-A4B7-4001-B49E-298A9A13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2791D-B972-4ABB-87F7-2C7E74E3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AFC9A-7C87-4FB7-920E-D3AA621CB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F2712-CD35-4ADD-A363-C1BE7DE8C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9788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D9AC-2A9D-426E-8AA5-EE2924304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1D33C-B5D0-442E-9816-CF2EEE481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61295E-7677-43D5-8DD0-8A278ECDB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A9D39E-D9D8-46F1-B6C9-EBF738891D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54A8DC-1901-40E2-8DC8-885D85D54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853DF7-711F-485D-9145-7E29ED5EB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16D5EB-DE06-496E-B105-16CA37156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790F4-4DF8-4DF4-9E35-CC133EA96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417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F7E80-EC4A-481B-AF52-15739F310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DAD1D-7B04-4D1A-B648-6D9E9EAD2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0A18B5-5589-4A6E-A2E5-D2127CC50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390969-4E4E-4F21-AC6E-098003B7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3942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702918-3408-4267-8313-9B0D4EC85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A4411E-1C51-4160-BEDA-5F1845BF1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BCBDD-816E-4112-9807-0DABB7590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7103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900A1-4CD1-427D-A1B0-37CA21DDD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37111-92A7-4691-87E6-961F6A717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307260-3AAB-4656-A62A-457D54AC2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90E0F-2E5C-4DBB-BF83-43BC8DCF2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86BBD-2611-4EFF-BEF1-8A3702D0E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8EA34E-6D38-48DF-A0B2-78927AB0D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36529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E0F46-0770-4E53-9D55-DEB70E534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616D3C-40C9-4040-840F-E352FE3E26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91CDB8-B804-4F1C-BA8C-7BA46F986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13CDF-E4D5-45D7-8E13-F0352859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C9CEB-1ADA-4B50-9464-E27B109A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04D48C-C1D5-4815-93AD-7DB2D6279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99131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154DCA-0642-4B0A-B983-A996E9308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8F67DE-7ADC-469C-AC53-764260AA08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B27D9-5118-4094-B964-2CBEF49913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3CCD4-0CC8-4954-9B36-6172BCBCA322}" type="datetimeFigureOut">
              <a:rPr lang="en-CH" smtClean="0"/>
              <a:t>10/25/2021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D94F0-3D34-4DEF-901D-FABCFC45D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28A2C8-964E-40FE-89A6-3D6732412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834B4-A78B-446A-AD57-79EC4D96073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3435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learning@spherestandards.org" TargetMode="External"/><Relationship Id="rId2" Type="http://schemas.openxmlformats.org/officeDocument/2006/relationships/hyperlink" Target="bit.ly/standards-vs-target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pherestandards.org/" TargetMode="External"/><Relationship Id="rId4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A292AEA-2528-46C0-B426-95822B614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8B7B198-E4DF-43CD-AD8C-199884323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BE67753-EA0E-4819-8D22-0B6600CF7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76D63AC-0421-45EC-B383-E79A61A78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B997A32E-7032-4107-9C8B-99DB59EDD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43BB27F-1470-42CA-91FF-D94BC691C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997B002-17FD-47B3-A06A-76802FE15C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401EA35-9D2E-43B7-860F-EBB8A6C3E0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8C44827-3D81-4FF9-B4A5-5650D1B20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613D97F-F6DF-4D32-AD91-209A80E7A2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2B0ED5C-927D-4C5F-8F27-1B403820B9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005C907-09F9-4E7D-B9C3-57441CD7CC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3391" y="1739927"/>
            <a:ext cx="6664911" cy="3547310"/>
          </a:xfrm>
        </p:spPr>
        <p:txBody>
          <a:bodyPr anchor="b">
            <a:noAutofit/>
          </a:bodyPr>
          <a:lstStyle/>
          <a:p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Ready for some</a:t>
            </a: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interactive</a:t>
            </a: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on </a:t>
            </a: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humanitarian standards</a:t>
            </a: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7F87F1B-42BA-4AC7-A4E2-41544DDB2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8B53067-4E48-4E71-A6A9-A8CAABAFBF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6D1A0D3-4BB8-41D9-9CE7-2884C83F44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1E20F06-3B09-4B89-A36B-AB8BFBCCA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AE6C3D7-7D5B-4926-877D-45F117BB6B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67346A5-7569-4F15-AB5D-BE3DADF19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E1951533-A568-4765-AB1F-F71D9AFDEA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7214F52-4F3F-4C96-A62E-F1401D6C04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23146A1-291C-4FA0-AB5B-EB04D4239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2977932-2B03-4899-8306-5002CEE68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F89682FD-BE09-466D-8932-2A9C0DBFFEDB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1058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71" descr="Binoculars and ocean">
            <a:extLst>
              <a:ext uri="{FF2B5EF4-FFF2-40B4-BE49-F238E27FC236}">
                <a16:creationId xmlns:a16="http://schemas.microsoft.com/office/drawing/2014/main" id="{726999EC-CC49-42E8-82A3-64CAD7EABF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248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4BE2997A-4A9C-4E48-A417-7E0EC3D0AE0A}"/>
              </a:ext>
            </a:extLst>
          </p:cNvPr>
          <p:cNvSpPr txBox="1">
            <a:spLocks/>
          </p:cNvSpPr>
          <p:nvPr/>
        </p:nvSpPr>
        <p:spPr>
          <a:xfrm>
            <a:off x="8418787" y="930165"/>
            <a:ext cx="2966544" cy="5223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Aft>
                <a:spcPts val="600"/>
              </a:spcAft>
            </a:pP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</a:t>
            </a: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take</a:t>
            </a:r>
          </a:p>
          <a:p>
            <a:pPr algn="r">
              <a:spcAft>
                <a:spcPts val="600"/>
              </a:spcAft>
            </a:pP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another look</a:t>
            </a:r>
          </a:p>
          <a:p>
            <a:pPr algn="r">
              <a:spcAft>
                <a:spcPts val="600"/>
              </a:spcAft>
            </a:pP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</a:t>
            </a:r>
          </a:p>
          <a:p>
            <a:pPr algn="r">
              <a:spcAft>
                <a:spcPts val="600"/>
              </a:spcAft>
            </a:pP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images</a:t>
            </a:r>
          </a:p>
        </p:txBody>
      </p:sp>
    </p:spTree>
    <p:extLst>
      <p:ext uri="{BB962C8B-B14F-4D97-AF65-F5344CB8AC3E}">
        <p14:creationId xmlns:p14="http://schemas.microsoft.com/office/powerpoint/2010/main" val="200547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37" hidden="1">
            <a:extLst>
              <a:ext uri="{FF2B5EF4-FFF2-40B4-BE49-F238E27FC236}">
                <a16:creationId xmlns:a16="http://schemas.microsoft.com/office/drawing/2014/main" id="{5E52985E-2553-471E-82AA-5ED7A3298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3308" y="4462044"/>
            <a:ext cx="11438793" cy="18442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Straight Connector 39" hidden="1">
            <a:extLst>
              <a:ext uri="{FF2B5EF4-FFF2-40B4-BE49-F238E27FC236}">
                <a16:creationId xmlns:a16="http://schemas.microsoft.com/office/drawing/2014/main" id="{DAE3ABC6-4042-4293-A7DF-F01181363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739873" y="4690076"/>
            <a:ext cx="0" cy="137160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4" name="Content Placeholder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EF3A73A-851B-4054-AA4D-B3AF19922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0" y="808129"/>
            <a:ext cx="5559480" cy="1806831"/>
          </a:xfrm>
          <a:prstGeom prst="rect">
            <a:avLst/>
          </a:prstGeom>
        </p:spPr>
      </p:pic>
      <p:pic>
        <p:nvPicPr>
          <p:cNvPr id="7" name="Content Placeholder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166559FD-2E27-4471-97A7-BDD8DB0AB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7" y="581014"/>
            <a:ext cx="7991043" cy="5653668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84CBD5BD-6F36-4987-9253-EB250315E4A3}"/>
              </a:ext>
            </a:extLst>
          </p:cNvPr>
          <p:cNvSpPr txBox="1">
            <a:spLocks/>
          </p:cNvSpPr>
          <p:nvPr/>
        </p:nvSpPr>
        <p:spPr>
          <a:xfrm>
            <a:off x="206095" y="2980504"/>
            <a:ext cx="4212147" cy="31362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</a:t>
            </a:r>
          </a:p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indicator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reading, i.e., the number of crates</a:t>
            </a:r>
            <a:r>
              <a:rPr lang="en-US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target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 </a:t>
            </a:r>
            <a:endParaRPr lang="en-US" sz="2000" dirty="0">
              <a:solidFill>
                <a:srgbClr val="000000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target appropriate for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context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actions might you take to achieve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6BFC2-C9FE-4EE8-A714-9F42ED4D19D7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51874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4" name="Content Placeholder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EF3A73A-851B-4054-AA4D-B3AF19922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0" y="808129"/>
            <a:ext cx="5559480" cy="1806831"/>
          </a:xfrm>
          <a:prstGeom prst="rect">
            <a:avLst/>
          </a:prstGeom>
        </p:spPr>
      </p:pic>
      <p:pic>
        <p:nvPicPr>
          <p:cNvPr id="9" name="Content Placeholder 5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936DCE49-1256-40E9-8DF6-6FE20516A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532A8C7-686F-494B-B59D-FE4479A797C8}"/>
              </a:ext>
            </a:extLst>
          </p:cNvPr>
          <p:cNvSpPr txBox="1">
            <a:spLocks/>
          </p:cNvSpPr>
          <p:nvPr/>
        </p:nvSpPr>
        <p:spPr>
          <a:xfrm>
            <a:off x="206095" y="2980504"/>
            <a:ext cx="4212147" cy="31362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</a:t>
            </a:r>
          </a:p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indicator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reading, i.e., the number of crates</a:t>
            </a:r>
            <a:r>
              <a:rPr lang="en-US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target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 </a:t>
            </a:r>
            <a:endParaRPr lang="en-US" sz="2000" dirty="0">
              <a:solidFill>
                <a:srgbClr val="000000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target appropriate for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context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actions might you take to achieve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4373D8-163A-433A-B37F-9873C47A8AD1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53647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4" name="Content Placeholder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EF3A73A-851B-4054-AA4D-B3AF19922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0" y="808129"/>
            <a:ext cx="5559480" cy="1806831"/>
          </a:xfrm>
          <a:prstGeom prst="rect">
            <a:avLst/>
          </a:prstGeom>
        </p:spPr>
      </p:pic>
      <p:pic>
        <p:nvPicPr>
          <p:cNvPr id="9" name="Content Placeholder 6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008A617C-0630-4DEA-B4F8-54DB927B8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EE98D8-8F40-4C5E-8EC6-9966DC01D6CB}"/>
              </a:ext>
            </a:extLst>
          </p:cNvPr>
          <p:cNvSpPr txBox="1">
            <a:spLocks/>
          </p:cNvSpPr>
          <p:nvPr/>
        </p:nvSpPr>
        <p:spPr>
          <a:xfrm>
            <a:off x="206095" y="2980504"/>
            <a:ext cx="4212147" cy="31362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</a:t>
            </a:r>
          </a:p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indicator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reading, i.e., the number of crates</a:t>
            </a:r>
            <a:r>
              <a:rPr lang="en-US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target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 </a:t>
            </a:r>
            <a:endParaRPr lang="en-US" sz="2000" dirty="0">
              <a:solidFill>
                <a:srgbClr val="000000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target appropriate for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context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actions might you take to achieve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CDB9B6-EDC7-40C3-B110-7EE146FAFF4C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27907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 hidden="1">
            <a:extLst>
              <a:ext uri="{FF2B5EF4-FFF2-40B4-BE49-F238E27FC236}">
                <a16:creationId xmlns:a16="http://schemas.microsoft.com/office/drawing/2014/main" id="{E3F7CC2B-0430-4DE6-B948-017C63BABA34}"/>
              </a:ext>
            </a:extLst>
          </p:cNvPr>
          <p:cNvSpPr txBox="1">
            <a:spLocks/>
          </p:cNvSpPr>
          <p:nvPr/>
        </p:nvSpPr>
        <p:spPr>
          <a:xfrm>
            <a:off x="4945336" y="4615840"/>
            <a:ext cx="6609921" cy="1526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What is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happening?</a:t>
            </a:r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4" name="Content Placeholder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EF3A73A-851B-4054-AA4D-B3AF199222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0" y="808129"/>
            <a:ext cx="5559480" cy="1806831"/>
          </a:xfrm>
          <a:prstGeom prst="rect">
            <a:avLst/>
          </a:prstGeom>
        </p:spPr>
      </p:pic>
      <p:pic>
        <p:nvPicPr>
          <p:cNvPr id="9" name="Content Placeholder 5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65E4F5B1-DF27-4B84-ADFA-32A5D42CA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54" y="602166"/>
            <a:ext cx="7991046" cy="565366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4227A28-CE5C-4236-A1D5-46025B3EBBCC}"/>
              </a:ext>
            </a:extLst>
          </p:cNvPr>
          <p:cNvSpPr txBox="1">
            <a:spLocks/>
          </p:cNvSpPr>
          <p:nvPr/>
        </p:nvSpPr>
        <p:spPr>
          <a:xfrm>
            <a:off x="206095" y="2980504"/>
            <a:ext cx="4212147" cy="31362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</a:t>
            </a:r>
          </a:p>
          <a:p>
            <a:pPr marL="342900" marR="0" lvl="0" indent="-342900" rtl="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indicator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reading, i.e., the number of crates</a:t>
            </a:r>
            <a:r>
              <a:rPr lang="en-US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target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being met? </a:t>
            </a:r>
            <a:endParaRPr lang="en-US" sz="2000" dirty="0">
              <a:solidFill>
                <a:srgbClr val="000000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Is the target appropriate for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context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</a:p>
          <a:p>
            <a:pPr marL="342900" marR="0" lvl="0" indent="-342900" fontAlgn="base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What actions might you take to achieve the </a:t>
            </a:r>
            <a:r>
              <a:rPr lang="en-GB" sz="2000" b="1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standard</a:t>
            </a:r>
            <a:r>
              <a:rPr lang="en-GB" sz="2000" dirty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?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2CBFFB-5698-49BC-8CDB-71D7297C4381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71957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A8CCCB6D-5162-4AAE-A5E3-3AC55410D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BCD8C04-CC7B-40EF-82EB-E9821F79BB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70" y="2458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Star collections in a row">
            <a:extLst>
              <a:ext uri="{FF2B5EF4-FFF2-40B4-BE49-F238E27FC236}">
                <a16:creationId xmlns:a16="http://schemas.microsoft.com/office/drawing/2014/main" id="{CC06EA38-6347-4112-97A9-A7A1D2E1A9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25439" r="2479" b="1"/>
          <a:stretch/>
        </p:blipFill>
        <p:spPr>
          <a:xfrm>
            <a:off x="-170" y="10"/>
            <a:ext cx="8450317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5874EB-9C6D-4AE8-83FC-582C99A84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0093" y="534285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kern="1200">
                <a:latin typeface="+mj-lt"/>
                <a:ea typeface="+mj-ea"/>
                <a:cs typeface="+mj-cs"/>
              </a:rPr>
              <a:t>Targets: </a:t>
            </a:r>
          </a:p>
        </p:txBody>
      </p:sp>
      <p:pic>
        <p:nvPicPr>
          <p:cNvPr id="5" name="Picture 4" descr="Dart arrow in the centre of dartboard">
            <a:extLst>
              <a:ext uri="{FF2B5EF4-FFF2-40B4-BE49-F238E27FC236}">
                <a16:creationId xmlns:a16="http://schemas.microsoft.com/office/drawing/2014/main" id="{843F173E-47A0-472C-95BC-1210B42956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05" r="17458" b="-2"/>
          <a:stretch/>
        </p:blipFill>
        <p:spPr>
          <a:xfrm>
            <a:off x="6225997" y="-2458"/>
            <a:ext cx="5962785" cy="685800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C63096-B708-4C7B-B5F3-6C2C276898C1}"/>
              </a:ext>
            </a:extLst>
          </p:cNvPr>
          <p:cNvSpPr/>
          <p:nvPr/>
        </p:nvSpPr>
        <p:spPr>
          <a:xfrm>
            <a:off x="0" y="-4916"/>
            <a:ext cx="12192000" cy="686045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54000">
                <a:srgbClr val="909090">
                  <a:alpha val="84000"/>
                </a:srgbClr>
              </a:gs>
              <a:gs pos="100000">
                <a:schemeClr val="bg1">
                  <a:alpha val="9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Content Placeholder 2">
            <a:extLst>
              <a:ext uri="{FF2B5EF4-FFF2-40B4-BE49-F238E27FC236}">
                <a16:creationId xmlns:a16="http://schemas.microsoft.com/office/drawing/2014/main" id="{BF5EB269-C033-49A6-9E5D-813C7C2D956D}"/>
              </a:ext>
            </a:extLst>
          </p:cNvPr>
          <p:cNvSpPr txBox="1">
            <a:spLocks/>
          </p:cNvSpPr>
          <p:nvPr/>
        </p:nvSpPr>
        <p:spPr>
          <a:xfrm>
            <a:off x="5504361" y="235858"/>
            <a:ext cx="6309614" cy="66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Indicators</a:t>
            </a:r>
            <a: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are for measuring progress towards standards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en-GB" sz="4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GB" sz="43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Targets</a:t>
            </a:r>
            <a: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GB" sz="43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quantitative</a:t>
            </a:r>
            <a: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provide signals</a:t>
            </a:r>
            <a:b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4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Both indicators and targets must be</a:t>
            </a:r>
            <a:br>
              <a:rPr lang="en-GB" sz="4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43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considered in context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2D64FF-4494-4217-B935-F388447B0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025" y="1712542"/>
            <a:ext cx="4620584" cy="38500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4300" b="1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Standards</a:t>
            </a:r>
            <a:r>
              <a:rPr lang="en-US" sz="4300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GB" sz="4300" u="sng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qualitative</a:t>
            </a:r>
            <a:r>
              <a:rPr lang="en-GB" sz="4300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are minimum conditions to be achieved in </a:t>
            </a:r>
            <a:r>
              <a:rPr lang="en-GB" sz="4300" b="1" u="sng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 context</a:t>
            </a:r>
            <a:endParaRPr lang="en-US" sz="4300" u="sng" kern="12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63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4D3EA9-8E85-42AD-9535-81BC481884F4}"/>
              </a:ext>
            </a:extLst>
          </p:cNvPr>
          <p:cNvSpPr txBox="1">
            <a:spLocks/>
          </p:cNvSpPr>
          <p:nvPr/>
        </p:nvSpPr>
        <p:spPr>
          <a:xfrm>
            <a:off x="954958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3600" kern="12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standard is made up for training purposes</a:t>
            </a:r>
          </a:p>
        </p:txBody>
      </p:sp>
      <p:pic>
        <p:nvPicPr>
          <p:cNvPr id="11" name="Content Placeholder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7BB87E8-D8D1-4FE8-9A4A-C6A995451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4"/>
          <a:stretch/>
        </p:blipFill>
        <p:spPr>
          <a:xfrm>
            <a:off x="4546334" y="1777054"/>
            <a:ext cx="6858283" cy="308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1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137BCEE-2779-44D3-87AF-3069AC2D9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322" y="1406475"/>
            <a:ext cx="7751152" cy="315285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03D0F32-69E9-4075-8505-B5BA1B161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981489" cy="298148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algn="ctr"/>
            <a:r>
              <a:rPr lang="en-US" sz="2800" dirty="0">
                <a:solidFill>
                  <a:srgbClr val="FFFFFF"/>
                </a:solidFill>
              </a:rPr>
              <a:t>While this one is perhaps</a:t>
            </a:r>
            <a:br>
              <a:rPr lang="en-US" sz="28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the most famous humanitarian standard of all</a:t>
            </a:r>
            <a:endParaRPr lang="en-US" sz="2800" b="1" u="sng" dirty="0">
              <a:solidFill>
                <a:srgbClr val="FFFFFF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DE4A0C-2FF6-4071-85BB-71EB3DB1ABBE}"/>
              </a:ext>
            </a:extLst>
          </p:cNvPr>
          <p:cNvSpPr txBox="1">
            <a:spLocks/>
          </p:cNvSpPr>
          <p:nvPr/>
        </p:nvSpPr>
        <p:spPr>
          <a:xfrm>
            <a:off x="4038600" y="4884873"/>
            <a:ext cx="7188199" cy="129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endParaRPr lang="en-US" sz="1800" b="1" u="sng"/>
          </a:p>
        </p:txBody>
      </p:sp>
    </p:spTree>
    <p:extLst>
      <p:ext uri="{BB962C8B-B14F-4D97-AF65-F5344CB8AC3E}">
        <p14:creationId xmlns:p14="http://schemas.microsoft.com/office/powerpoint/2010/main" val="5464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137BCEE-2779-44D3-87AF-3069AC2D9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322" y="1406475"/>
            <a:ext cx="7751152" cy="3152858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03D0F32-69E9-4075-8505-B5BA1B161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981489" cy="2981489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algn="ctr"/>
            <a:r>
              <a:rPr lang="en-US" sz="2800" dirty="0">
                <a:solidFill>
                  <a:srgbClr val="FFFFFF"/>
                </a:solidFill>
              </a:rPr>
              <a:t>While this one is perhaps</a:t>
            </a:r>
            <a:br>
              <a:rPr lang="en-US" sz="28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the most famous humanitarian standard of all</a:t>
            </a:r>
            <a:endParaRPr lang="en-US" sz="2800" b="1" u="sng" dirty="0">
              <a:solidFill>
                <a:srgbClr val="FFFFFF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DE4A0C-2FF6-4071-85BB-71EB3DB1ABBE}"/>
              </a:ext>
            </a:extLst>
          </p:cNvPr>
          <p:cNvSpPr txBox="1">
            <a:spLocks/>
          </p:cNvSpPr>
          <p:nvPr/>
        </p:nvSpPr>
        <p:spPr>
          <a:xfrm>
            <a:off x="4038600" y="4884873"/>
            <a:ext cx="7188199" cy="129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/>
            <a:endParaRPr lang="en-US" sz="1800" b="1" u="sng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F26CBE-C1AC-4C9E-A798-DB6DDF43B0FA}"/>
              </a:ext>
            </a:extLst>
          </p:cNvPr>
          <p:cNvSpPr/>
          <p:nvPr/>
        </p:nvSpPr>
        <p:spPr>
          <a:xfrm>
            <a:off x="4149090" y="2308860"/>
            <a:ext cx="7212330" cy="64008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14F8FE-047C-4417-85D9-003ED4785F5E}"/>
              </a:ext>
            </a:extLst>
          </p:cNvPr>
          <p:cNvSpPr/>
          <p:nvPr/>
        </p:nvSpPr>
        <p:spPr>
          <a:xfrm>
            <a:off x="4149090" y="4067474"/>
            <a:ext cx="7212330" cy="401287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1669793-015E-44E1-9CAC-675A98F5C06D}"/>
              </a:ext>
            </a:extLst>
          </p:cNvPr>
          <p:cNvCxnSpPr/>
          <p:nvPr/>
        </p:nvCxnSpPr>
        <p:spPr>
          <a:xfrm>
            <a:off x="8549640" y="1097280"/>
            <a:ext cx="0" cy="110871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B8241B0-2BAD-4D81-8C48-91BCB21DC98F}"/>
              </a:ext>
            </a:extLst>
          </p:cNvPr>
          <p:cNvCxnSpPr>
            <a:cxnSpLocks/>
          </p:cNvCxnSpPr>
          <p:nvPr/>
        </p:nvCxnSpPr>
        <p:spPr>
          <a:xfrm flipV="1">
            <a:off x="8549640" y="4559333"/>
            <a:ext cx="0" cy="1108711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EF55ACB8-695F-494A-99B6-AC99E2603E09}"/>
              </a:ext>
            </a:extLst>
          </p:cNvPr>
          <p:cNvSpPr txBox="1">
            <a:spLocks/>
          </p:cNvSpPr>
          <p:nvPr/>
        </p:nvSpPr>
        <p:spPr>
          <a:xfrm>
            <a:off x="7252680" y="5530145"/>
            <a:ext cx="2593920" cy="7150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Target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0EB7A86-BAC5-4A85-AD91-C854AE08D2C9}"/>
              </a:ext>
            </a:extLst>
          </p:cNvPr>
          <p:cNvSpPr txBox="1">
            <a:spLocks/>
          </p:cNvSpPr>
          <p:nvPr/>
        </p:nvSpPr>
        <p:spPr>
          <a:xfrm>
            <a:off x="7252680" y="450828"/>
            <a:ext cx="2593920" cy="7150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</a:t>
            </a:r>
          </a:p>
        </p:txBody>
      </p:sp>
    </p:spTree>
    <p:extLst>
      <p:ext uri="{BB962C8B-B14F-4D97-AF65-F5344CB8AC3E}">
        <p14:creationId xmlns:p14="http://schemas.microsoft.com/office/powerpoint/2010/main" val="82918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Front steps and columns of a majestic city building">
            <a:extLst>
              <a:ext uri="{FF2B5EF4-FFF2-40B4-BE49-F238E27FC236}">
                <a16:creationId xmlns:a16="http://schemas.microsoft.com/office/drawing/2014/main" id="{B06BB417-3718-400B-A08E-E2C8391DF8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927FF0A-E6A7-4A4F-AC27-73575B350DD8}"/>
              </a:ext>
            </a:extLst>
          </p:cNvPr>
          <p:cNvSpPr txBox="1">
            <a:spLocks/>
          </p:cNvSpPr>
          <p:nvPr/>
        </p:nvSpPr>
        <p:spPr>
          <a:xfrm>
            <a:off x="1201711" y="2945542"/>
            <a:ext cx="9788577" cy="34822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Pursuing </a:t>
            </a: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targets</a:t>
            </a: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rather than </a:t>
            </a: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standards</a:t>
            </a: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to assume that everyone is born with equal </a:t>
            </a: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needs</a:t>
            </a: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b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rather than equal </a:t>
            </a: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rights</a:t>
            </a: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which is a potentially harmful error.</a:t>
            </a:r>
            <a:endParaRPr lang="en-US" sz="6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625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 descr="Quizzical burrowing owl looking forward">
            <a:extLst>
              <a:ext uri="{FF2B5EF4-FFF2-40B4-BE49-F238E27FC236}">
                <a16:creationId xmlns:a16="http://schemas.microsoft.com/office/drawing/2014/main" id="{3DDF19C7-3CFE-4673-9B36-0617129011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59" r="20138" b="673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 hidden="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4" name="Rectangle 63" hidden="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10E6D769-29BD-4209-91A3-ECDD3FBA7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180" y="1042648"/>
            <a:ext cx="4684292" cy="4386821"/>
          </a:xfrm>
        </p:spPr>
        <p:txBody>
          <a:bodyPr anchor="b">
            <a:normAutofit/>
          </a:bodyPr>
          <a:lstStyle/>
          <a:p>
            <a:pPr algn="l"/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Look</a:t>
            </a:r>
            <a:b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</a:t>
            </a: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four images which follow</a:t>
            </a: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5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A83838B-10C7-42E5-B0F7-922EF0FA08E0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happening?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9DE692-6B03-4B4D-B09F-415259417849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119249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0" descr="Plant growing in a concrete crack">
            <a:extLst>
              <a:ext uri="{FF2B5EF4-FFF2-40B4-BE49-F238E27FC236}">
                <a16:creationId xmlns:a16="http://schemas.microsoft.com/office/drawing/2014/main" id="{2D15B516-CC60-41E1-BF71-8A5152A1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728DB52-3729-47D2-A028-E7DAEA52C7EB}"/>
              </a:ext>
            </a:extLst>
          </p:cNvPr>
          <p:cNvSpPr txBox="1">
            <a:spLocks/>
          </p:cNvSpPr>
          <p:nvPr/>
        </p:nvSpPr>
        <p:spPr>
          <a:xfrm>
            <a:off x="1524000" y="1136976"/>
            <a:ext cx="9144000" cy="48838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Always consider the </a:t>
            </a:r>
            <a:r>
              <a:rPr lang="en-GB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context</a:t>
            </a:r>
            <a:r>
              <a:rPr lang="en-GB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including the </a:t>
            </a:r>
            <a:r>
              <a:rPr lang="en-GB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needs</a:t>
            </a:r>
            <a:r>
              <a:rPr lang="en-GB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GB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capacities</a:t>
            </a:r>
            <a:r>
              <a:rPr lang="en-GB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</a:t>
            </a:r>
          </a:p>
          <a:p>
            <a:pPr algn="ctr"/>
            <a:r>
              <a:rPr lang="en-GB" sz="6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vulnerabilities</a:t>
            </a:r>
            <a:r>
              <a:rPr lang="en-GB" sz="6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the people you are trying to assist.</a:t>
            </a:r>
            <a:endParaRPr lang="en-US" sz="6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5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group of multi coloured wooden stick figures">
            <a:extLst>
              <a:ext uri="{FF2B5EF4-FFF2-40B4-BE49-F238E27FC236}">
                <a16:creationId xmlns:a16="http://schemas.microsoft.com/office/drawing/2014/main" id="{00C6A7C6-C90E-418D-9248-CB14DFDDB4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2232" b="654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B65B7E-1A48-407B-84A1-D7303BF1E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239963"/>
            <a:ext cx="9906000" cy="348229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Give people affected</a:t>
            </a:r>
            <a:b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by crisis opportunities to</a:t>
            </a:r>
            <a:b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participate</a:t>
            </a: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6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actively</a:t>
            </a:r>
            <a:b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 every stage of humanitarian response.</a:t>
            </a:r>
            <a:endParaRPr lang="en-US" sz="6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9360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Many question marks on black background">
            <a:extLst>
              <a:ext uri="{FF2B5EF4-FFF2-40B4-BE49-F238E27FC236}">
                <a16:creationId xmlns:a16="http://schemas.microsoft.com/office/drawing/2014/main" id="{5D27CB7D-B805-4686-A4CD-40CCA4ED2D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7787"/>
          <a:stretch/>
        </p:blipFill>
        <p:spPr>
          <a:xfrm>
            <a:off x="0" y="0"/>
            <a:ext cx="12191980" cy="68579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C34D021-C1F3-4FF7-937A-F330C3F9FA73}"/>
              </a:ext>
            </a:extLst>
          </p:cNvPr>
          <p:cNvSpPr txBox="1">
            <a:spLocks/>
          </p:cNvSpPr>
          <p:nvPr/>
        </p:nvSpPr>
        <p:spPr>
          <a:xfrm>
            <a:off x="4143375" y="3428999"/>
            <a:ext cx="7494270" cy="29005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endParaRPr lang="en-US" sz="5000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 do you have</a:t>
            </a:r>
            <a:b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some </a:t>
            </a:r>
            <a:r>
              <a:rPr lang="en-US" sz="5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questions</a:t>
            </a:r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CA6A9B9-7A74-440C-90FD-B2B842D0D673}"/>
              </a:ext>
            </a:extLst>
          </p:cNvPr>
          <p:cNvSpPr txBox="1">
            <a:spLocks/>
          </p:cNvSpPr>
          <p:nvPr/>
        </p:nvSpPr>
        <p:spPr>
          <a:xfrm>
            <a:off x="624840" y="391321"/>
            <a:ext cx="7494270" cy="1057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5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it </a:t>
            </a:r>
            <a:r>
              <a:rPr lang="en-US" sz="5000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clear</a:t>
            </a:r>
            <a:r>
              <a:rPr lang="en-US" sz="500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39854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BC99CB9-DDAD-44A2-8A1C-E3AF4E72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4053CBF-3932-45FF-8285-EE5146085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E751C04-BEA6-446B-A678-9C74819EBD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-18230" y="-8167"/>
            <a:ext cx="4834070" cy="2488150"/>
            <a:chOff x="6867015" y="-1"/>
            <a:chExt cx="5324985" cy="3251912"/>
          </a:xfrm>
          <a:solidFill>
            <a:schemeClr val="bg1">
              <a:alpha val="30000"/>
            </a:schemeClr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625A013-D9BE-43C4-AF21-6F2B003EFB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67015" y="-1"/>
              <a:ext cx="5324985" cy="3251912"/>
            </a:xfrm>
            <a:custGeom>
              <a:avLst/>
              <a:gdLst>
                <a:gd name="connsiteX0" fmla="*/ 0 w 5324985"/>
                <a:gd name="connsiteY0" fmla="*/ 0 h 3251912"/>
                <a:gd name="connsiteX1" fmla="*/ 36826 w 5324985"/>
                <a:gd name="connsiteY1" fmla="*/ 0 h 3251912"/>
                <a:gd name="connsiteX2" fmla="*/ 45003 w 5324985"/>
                <a:gd name="connsiteY2" fmla="*/ 152909 h 3251912"/>
                <a:gd name="connsiteX3" fmla="*/ 68956 w 5324985"/>
                <a:gd name="connsiteY3" fmla="*/ 308600 h 3251912"/>
                <a:gd name="connsiteX4" fmla="*/ 167774 w 5324985"/>
                <a:gd name="connsiteY4" fmla="*/ 607968 h 3251912"/>
                <a:gd name="connsiteX5" fmla="*/ 201857 w 5324985"/>
                <a:gd name="connsiteY5" fmla="*/ 679539 h 3251912"/>
                <a:gd name="connsiteX6" fmla="*/ 239741 w 5324985"/>
                <a:gd name="connsiteY6" fmla="*/ 749488 h 3251912"/>
                <a:gd name="connsiteX7" fmla="*/ 323724 w 5324985"/>
                <a:gd name="connsiteY7" fmla="*/ 885101 h 3251912"/>
                <a:gd name="connsiteX8" fmla="*/ 416412 w 5324985"/>
                <a:gd name="connsiteY8" fmla="*/ 1016081 h 3251912"/>
                <a:gd name="connsiteX9" fmla="*/ 515719 w 5324985"/>
                <a:gd name="connsiteY9" fmla="*/ 1143356 h 3251912"/>
                <a:gd name="connsiteX10" fmla="*/ 722427 w 5324985"/>
                <a:gd name="connsiteY10" fmla="*/ 1395127 h 3251912"/>
                <a:gd name="connsiteX11" fmla="*/ 825780 w 5324985"/>
                <a:gd name="connsiteY11" fmla="*/ 1522749 h 3251912"/>
                <a:gd name="connsiteX12" fmla="*/ 926314 w 5324985"/>
                <a:gd name="connsiteY12" fmla="*/ 1651992 h 3251912"/>
                <a:gd name="connsiteX13" fmla="*/ 1026848 w 5324985"/>
                <a:gd name="connsiteY13" fmla="*/ 1776836 h 3251912"/>
                <a:gd name="connsiteX14" fmla="*/ 1131918 w 5324985"/>
                <a:gd name="connsiteY14" fmla="*/ 1897393 h 3251912"/>
                <a:gd name="connsiteX15" fmla="*/ 1354688 w 5324985"/>
                <a:gd name="connsiteY15" fmla="*/ 2124728 h 3251912"/>
                <a:gd name="connsiteX16" fmla="*/ 1855027 w 5324985"/>
                <a:gd name="connsiteY16" fmla="*/ 2504236 h 3251912"/>
                <a:gd name="connsiteX17" fmla="*/ 2131618 w 5324985"/>
                <a:gd name="connsiteY17" fmla="*/ 2646913 h 3251912"/>
                <a:gd name="connsiteX18" fmla="*/ 2423534 w 5324985"/>
                <a:gd name="connsiteY18" fmla="*/ 2754732 h 3251912"/>
                <a:gd name="connsiteX19" fmla="*/ 2727588 w 5324985"/>
                <a:gd name="connsiteY19" fmla="*/ 2829197 h 3251912"/>
                <a:gd name="connsiteX20" fmla="*/ 3041083 w 5324985"/>
                <a:gd name="connsiteY20" fmla="*/ 2870890 h 3251912"/>
                <a:gd name="connsiteX21" fmla="*/ 3360340 w 5324985"/>
                <a:gd name="connsiteY21" fmla="*/ 2883976 h 3251912"/>
                <a:gd name="connsiteX22" fmla="*/ 3439663 w 5324985"/>
                <a:gd name="connsiteY22" fmla="*/ 2883396 h 3251912"/>
                <a:gd name="connsiteX23" fmla="*/ 3478529 w 5324985"/>
                <a:gd name="connsiteY23" fmla="*/ 2882471 h 3251912"/>
                <a:gd name="connsiteX24" fmla="*/ 3517271 w 5324985"/>
                <a:gd name="connsiteY24" fmla="*/ 2880616 h 3251912"/>
                <a:gd name="connsiteX25" fmla="*/ 3671260 w 5324985"/>
                <a:gd name="connsiteY25" fmla="*/ 2867878 h 3251912"/>
                <a:gd name="connsiteX26" fmla="*/ 4265268 w 5324985"/>
                <a:gd name="connsiteY26" fmla="*/ 2716283 h 3251912"/>
                <a:gd name="connsiteX27" fmla="*/ 4546395 w 5324985"/>
                <a:gd name="connsiteY27" fmla="*/ 2584724 h 3251912"/>
                <a:gd name="connsiteX28" fmla="*/ 4817837 w 5324985"/>
                <a:gd name="connsiteY28" fmla="*/ 2424674 h 3251912"/>
                <a:gd name="connsiteX29" fmla="*/ 5081677 w 5324985"/>
                <a:gd name="connsiteY29" fmla="*/ 2243548 h 3251912"/>
                <a:gd name="connsiteX30" fmla="*/ 5211881 w 5324985"/>
                <a:gd name="connsiteY30" fmla="*/ 2147658 h 3251912"/>
                <a:gd name="connsiteX31" fmla="*/ 5324985 w 5324985"/>
                <a:gd name="connsiteY31" fmla="*/ 2062128 h 3251912"/>
                <a:gd name="connsiteX32" fmla="*/ 5324985 w 5324985"/>
                <a:gd name="connsiteY32" fmla="*/ 2514993 h 3251912"/>
                <a:gd name="connsiteX33" fmla="*/ 5314867 w 5324985"/>
                <a:gd name="connsiteY33" fmla="*/ 2522881 h 3251912"/>
                <a:gd name="connsiteX34" fmla="*/ 5038276 w 5324985"/>
                <a:gd name="connsiteY34" fmla="*/ 2722421 h 3251912"/>
                <a:gd name="connsiteX35" fmla="*/ 4741701 w 5324985"/>
                <a:gd name="connsiteY35" fmla="*/ 2904937 h 3251912"/>
                <a:gd name="connsiteX36" fmla="*/ 4420728 w 5324985"/>
                <a:gd name="connsiteY36" fmla="*/ 3058848 h 3251912"/>
                <a:gd name="connsiteX37" fmla="*/ 3717481 w 5324985"/>
                <a:gd name="connsiteY37" fmla="*/ 3237079 h 3251912"/>
                <a:gd name="connsiteX38" fmla="*/ 3535661 w 5324985"/>
                <a:gd name="connsiteY38" fmla="*/ 3249934 h 3251912"/>
                <a:gd name="connsiteX39" fmla="*/ 3490175 w 5324985"/>
                <a:gd name="connsiteY39" fmla="*/ 3251555 h 3251912"/>
                <a:gd name="connsiteX40" fmla="*/ 3444813 w 5324985"/>
                <a:gd name="connsiteY40" fmla="*/ 3251787 h 3251912"/>
                <a:gd name="connsiteX41" fmla="*/ 3355681 w 5324985"/>
                <a:gd name="connsiteY41" fmla="*/ 3250745 h 3251912"/>
                <a:gd name="connsiteX42" fmla="*/ 3179011 w 5324985"/>
                <a:gd name="connsiteY42" fmla="*/ 3243795 h 3251912"/>
                <a:gd name="connsiteX43" fmla="*/ 3002217 w 5324985"/>
                <a:gd name="connsiteY43" fmla="*/ 3227814 h 3251912"/>
                <a:gd name="connsiteX44" fmla="*/ 2650103 w 5324985"/>
                <a:gd name="connsiteY44" fmla="*/ 3170836 h 3251912"/>
                <a:gd name="connsiteX45" fmla="*/ 2305836 w 5324985"/>
                <a:gd name="connsiteY45" fmla="*/ 3072514 h 3251912"/>
                <a:gd name="connsiteX46" fmla="*/ 1978611 w 5324985"/>
                <a:gd name="connsiteY46" fmla="*/ 2929952 h 3251912"/>
                <a:gd name="connsiteX47" fmla="*/ 1678235 w 5324985"/>
                <a:gd name="connsiteY47" fmla="*/ 2744424 h 3251912"/>
                <a:gd name="connsiteX48" fmla="*/ 1175688 w 5324985"/>
                <a:gd name="connsiteY48" fmla="*/ 2277018 h 3251912"/>
                <a:gd name="connsiteX49" fmla="*/ 971310 w 5324985"/>
                <a:gd name="connsiteY49" fmla="*/ 2012044 h 3251912"/>
                <a:gd name="connsiteX50" fmla="*/ 790717 w 5324985"/>
                <a:gd name="connsiteY50" fmla="*/ 1735723 h 3251912"/>
                <a:gd name="connsiteX51" fmla="*/ 706488 w 5324985"/>
                <a:gd name="connsiteY51" fmla="*/ 1598604 h 3251912"/>
                <a:gd name="connsiteX52" fmla="*/ 618951 w 5324985"/>
                <a:gd name="connsiteY52" fmla="*/ 1463802 h 3251912"/>
                <a:gd name="connsiteX53" fmla="*/ 436273 w 5324985"/>
                <a:gd name="connsiteY53" fmla="*/ 1195355 h 3251912"/>
                <a:gd name="connsiteX54" fmla="*/ 346896 w 5324985"/>
                <a:gd name="connsiteY54" fmla="*/ 1058816 h 3251912"/>
                <a:gd name="connsiteX55" fmla="*/ 261809 w 5324985"/>
                <a:gd name="connsiteY55" fmla="*/ 919264 h 3251912"/>
                <a:gd name="connsiteX56" fmla="*/ 118487 w 5324985"/>
                <a:gd name="connsiteY56" fmla="*/ 626498 h 3251912"/>
                <a:gd name="connsiteX57" fmla="*/ 28130 w 5324985"/>
                <a:gd name="connsiteY57" fmla="*/ 315781 h 3251912"/>
                <a:gd name="connsiteX58" fmla="*/ 6751 w 5324985"/>
                <a:gd name="connsiteY58" fmla="*/ 156195 h 325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24985" h="3251912">
                  <a:moveTo>
                    <a:pt x="0" y="0"/>
                  </a:moveTo>
                  <a:lnTo>
                    <a:pt x="36826" y="0"/>
                  </a:lnTo>
                  <a:lnTo>
                    <a:pt x="45003" y="152909"/>
                  </a:lnTo>
                  <a:cubicBezTo>
                    <a:pt x="50351" y="205154"/>
                    <a:pt x="58290" y="257123"/>
                    <a:pt x="68956" y="308600"/>
                  </a:cubicBezTo>
                  <a:cubicBezTo>
                    <a:pt x="91393" y="411324"/>
                    <a:pt x="123882" y="511847"/>
                    <a:pt x="167774" y="607968"/>
                  </a:cubicBezTo>
                  <a:cubicBezTo>
                    <a:pt x="178195" y="632173"/>
                    <a:pt x="190333" y="655798"/>
                    <a:pt x="201857" y="679539"/>
                  </a:cubicBezTo>
                  <a:cubicBezTo>
                    <a:pt x="214363" y="702933"/>
                    <a:pt x="226255" y="726557"/>
                    <a:pt x="239741" y="749488"/>
                  </a:cubicBezTo>
                  <a:cubicBezTo>
                    <a:pt x="265488" y="795812"/>
                    <a:pt x="294176" y="840746"/>
                    <a:pt x="323724" y="885101"/>
                  </a:cubicBezTo>
                  <a:cubicBezTo>
                    <a:pt x="353149" y="929572"/>
                    <a:pt x="384657" y="972885"/>
                    <a:pt x="416412" y="1016081"/>
                  </a:cubicBezTo>
                  <a:cubicBezTo>
                    <a:pt x="448655" y="1058931"/>
                    <a:pt x="482127" y="1101202"/>
                    <a:pt x="515719" y="1143356"/>
                  </a:cubicBezTo>
                  <a:cubicBezTo>
                    <a:pt x="583027" y="1227782"/>
                    <a:pt x="653402" y="1310470"/>
                    <a:pt x="722427" y="1395127"/>
                  </a:cubicBezTo>
                  <a:cubicBezTo>
                    <a:pt x="757123" y="1437282"/>
                    <a:pt x="791697" y="1479783"/>
                    <a:pt x="825780" y="1522749"/>
                  </a:cubicBezTo>
                  <a:cubicBezTo>
                    <a:pt x="859742" y="1565367"/>
                    <a:pt x="893457" y="1610649"/>
                    <a:pt x="926314" y="1651992"/>
                  </a:cubicBezTo>
                  <a:cubicBezTo>
                    <a:pt x="958927" y="1694379"/>
                    <a:pt x="993132" y="1735492"/>
                    <a:pt x="1026848" y="1776836"/>
                  </a:cubicBezTo>
                  <a:cubicBezTo>
                    <a:pt x="1061545" y="1817485"/>
                    <a:pt x="1095996" y="1858133"/>
                    <a:pt x="1131918" y="1897393"/>
                  </a:cubicBezTo>
                  <a:cubicBezTo>
                    <a:pt x="1203273" y="1976376"/>
                    <a:pt x="1277447" y="2052463"/>
                    <a:pt x="1354688" y="2124728"/>
                  </a:cubicBezTo>
                  <a:cubicBezTo>
                    <a:pt x="1509411" y="2268911"/>
                    <a:pt x="1676396" y="2397575"/>
                    <a:pt x="1855027" y="2504236"/>
                  </a:cubicBezTo>
                  <a:cubicBezTo>
                    <a:pt x="1944528" y="2557277"/>
                    <a:pt x="2036357" y="2605917"/>
                    <a:pt x="2131618" y="2646913"/>
                  </a:cubicBezTo>
                  <a:cubicBezTo>
                    <a:pt x="2226267" y="2689068"/>
                    <a:pt x="2323981" y="2724622"/>
                    <a:pt x="2423534" y="2754732"/>
                  </a:cubicBezTo>
                  <a:cubicBezTo>
                    <a:pt x="2523087" y="2784958"/>
                    <a:pt x="2624602" y="2809394"/>
                    <a:pt x="2727588" y="2829197"/>
                  </a:cubicBezTo>
                  <a:cubicBezTo>
                    <a:pt x="2830698" y="2848653"/>
                    <a:pt x="2935522" y="2861971"/>
                    <a:pt x="3041083" y="2870890"/>
                  </a:cubicBezTo>
                  <a:cubicBezTo>
                    <a:pt x="3146644" y="2879922"/>
                    <a:pt x="3253307" y="2883860"/>
                    <a:pt x="3360340" y="2883976"/>
                  </a:cubicBezTo>
                  <a:cubicBezTo>
                    <a:pt x="3387067" y="2883976"/>
                    <a:pt x="3414162" y="2884439"/>
                    <a:pt x="3439663" y="2883396"/>
                  </a:cubicBezTo>
                  <a:lnTo>
                    <a:pt x="3478529" y="2882471"/>
                  </a:lnTo>
                  <a:lnTo>
                    <a:pt x="3517271" y="2880616"/>
                  </a:lnTo>
                  <a:cubicBezTo>
                    <a:pt x="3568887" y="2878417"/>
                    <a:pt x="3620257" y="2873552"/>
                    <a:pt x="3671260" y="2867878"/>
                  </a:cubicBezTo>
                  <a:cubicBezTo>
                    <a:pt x="3875515" y="2844253"/>
                    <a:pt x="4074253" y="2792486"/>
                    <a:pt x="4265268" y="2716283"/>
                  </a:cubicBezTo>
                  <a:cubicBezTo>
                    <a:pt x="4361020" y="2678529"/>
                    <a:pt x="4454444" y="2633710"/>
                    <a:pt x="4546395" y="2584724"/>
                  </a:cubicBezTo>
                  <a:cubicBezTo>
                    <a:pt x="4638470" y="2535967"/>
                    <a:pt x="4728827" y="2481885"/>
                    <a:pt x="4817837" y="2424674"/>
                  </a:cubicBezTo>
                  <a:cubicBezTo>
                    <a:pt x="4906846" y="2367348"/>
                    <a:pt x="4994385" y="2306317"/>
                    <a:pt x="5081677" y="2243548"/>
                  </a:cubicBezTo>
                  <a:cubicBezTo>
                    <a:pt x="5125201" y="2212164"/>
                    <a:pt x="5168603" y="2179969"/>
                    <a:pt x="5211881" y="2147658"/>
                  </a:cubicBezTo>
                  <a:lnTo>
                    <a:pt x="5324985" y="2062128"/>
                  </a:lnTo>
                  <a:lnTo>
                    <a:pt x="5324985" y="2514993"/>
                  </a:lnTo>
                  <a:lnTo>
                    <a:pt x="5314867" y="2522881"/>
                  </a:lnTo>
                  <a:cubicBezTo>
                    <a:pt x="5225490" y="2591325"/>
                    <a:pt x="5133783" y="2658379"/>
                    <a:pt x="5038276" y="2722421"/>
                  </a:cubicBezTo>
                  <a:cubicBezTo>
                    <a:pt x="4942892" y="2786348"/>
                    <a:pt x="4844810" y="2848422"/>
                    <a:pt x="4741701" y="2904937"/>
                  </a:cubicBezTo>
                  <a:cubicBezTo>
                    <a:pt x="4638592" y="2961337"/>
                    <a:pt x="4531929" y="3013683"/>
                    <a:pt x="4420728" y="3058848"/>
                  </a:cubicBezTo>
                  <a:cubicBezTo>
                    <a:pt x="4199063" y="3150338"/>
                    <a:pt x="3959621" y="3211485"/>
                    <a:pt x="3717481" y="3237079"/>
                  </a:cubicBezTo>
                  <a:cubicBezTo>
                    <a:pt x="3656914" y="3243101"/>
                    <a:pt x="3596227" y="3247966"/>
                    <a:pt x="3535661" y="3249934"/>
                  </a:cubicBezTo>
                  <a:lnTo>
                    <a:pt x="3490175" y="3251555"/>
                  </a:lnTo>
                  <a:lnTo>
                    <a:pt x="3444813" y="3251787"/>
                  </a:lnTo>
                  <a:cubicBezTo>
                    <a:pt x="3414162" y="3252250"/>
                    <a:pt x="3385105" y="3251324"/>
                    <a:pt x="3355681" y="3250745"/>
                  </a:cubicBezTo>
                  <a:cubicBezTo>
                    <a:pt x="3296954" y="3250050"/>
                    <a:pt x="3237860" y="3246692"/>
                    <a:pt x="3179011" y="3243795"/>
                  </a:cubicBezTo>
                  <a:cubicBezTo>
                    <a:pt x="3120039" y="3239164"/>
                    <a:pt x="3061067" y="3234878"/>
                    <a:pt x="3002217" y="3227814"/>
                  </a:cubicBezTo>
                  <a:cubicBezTo>
                    <a:pt x="2884397" y="3214496"/>
                    <a:pt x="2766699" y="3196314"/>
                    <a:pt x="2650103" y="3170836"/>
                  </a:cubicBezTo>
                  <a:cubicBezTo>
                    <a:pt x="2533510" y="3145358"/>
                    <a:pt x="2418263" y="3112583"/>
                    <a:pt x="2305836" y="3072514"/>
                  </a:cubicBezTo>
                  <a:cubicBezTo>
                    <a:pt x="2193410" y="3032328"/>
                    <a:pt x="2083926" y="2984383"/>
                    <a:pt x="1978611" y="2929952"/>
                  </a:cubicBezTo>
                  <a:cubicBezTo>
                    <a:pt x="1873663" y="2874711"/>
                    <a:pt x="1772884" y="2812985"/>
                    <a:pt x="1678235" y="2744424"/>
                  </a:cubicBezTo>
                  <a:cubicBezTo>
                    <a:pt x="1488201" y="2608001"/>
                    <a:pt x="1321708" y="2448068"/>
                    <a:pt x="1175688" y="2277018"/>
                  </a:cubicBezTo>
                  <a:cubicBezTo>
                    <a:pt x="1102985" y="2191086"/>
                    <a:pt x="1035309" y="2102377"/>
                    <a:pt x="971310" y="2012044"/>
                  </a:cubicBezTo>
                  <a:cubicBezTo>
                    <a:pt x="907188" y="1921714"/>
                    <a:pt x="847358" y="1829413"/>
                    <a:pt x="790717" y="1735723"/>
                  </a:cubicBezTo>
                  <a:cubicBezTo>
                    <a:pt x="761782" y="1688357"/>
                    <a:pt x="735300" y="1644002"/>
                    <a:pt x="706488" y="1598604"/>
                  </a:cubicBezTo>
                  <a:cubicBezTo>
                    <a:pt x="677922" y="1553555"/>
                    <a:pt x="648866" y="1508505"/>
                    <a:pt x="618951" y="1463802"/>
                  </a:cubicBezTo>
                  <a:lnTo>
                    <a:pt x="436273" y="1195355"/>
                  </a:lnTo>
                  <a:cubicBezTo>
                    <a:pt x="405990" y="1150189"/>
                    <a:pt x="376075" y="1104792"/>
                    <a:pt x="346896" y="1058816"/>
                  </a:cubicBezTo>
                  <a:cubicBezTo>
                    <a:pt x="317716" y="1012838"/>
                    <a:pt x="288782" y="966747"/>
                    <a:pt x="261809" y="919264"/>
                  </a:cubicBezTo>
                  <a:cubicBezTo>
                    <a:pt x="207742" y="824764"/>
                    <a:pt x="158088" y="727485"/>
                    <a:pt x="118487" y="626498"/>
                  </a:cubicBezTo>
                  <a:cubicBezTo>
                    <a:pt x="78151" y="525859"/>
                    <a:pt x="48237" y="421515"/>
                    <a:pt x="28130" y="315781"/>
                  </a:cubicBezTo>
                  <a:cubicBezTo>
                    <a:pt x="18506" y="262914"/>
                    <a:pt x="11425" y="209642"/>
                    <a:pt x="6751" y="1561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7875715-EC2E-457F-851D-F6C817685F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6467" y="-1"/>
              <a:ext cx="5275533" cy="2980757"/>
            </a:xfrm>
            <a:custGeom>
              <a:avLst/>
              <a:gdLst>
                <a:gd name="connsiteX0" fmla="*/ 0 w 5275533"/>
                <a:gd name="connsiteY0" fmla="*/ 0 h 2980757"/>
                <a:gd name="connsiteX1" fmla="*/ 201166 w 5275533"/>
                <a:gd name="connsiteY1" fmla="*/ 0 h 2980757"/>
                <a:gd name="connsiteX2" fmla="*/ 206734 w 5275533"/>
                <a:gd name="connsiteY2" fmla="*/ 89286 h 2980757"/>
                <a:gd name="connsiteX3" fmla="*/ 232051 w 5275533"/>
                <a:gd name="connsiteY3" fmla="*/ 226897 h 2980757"/>
                <a:gd name="connsiteX4" fmla="*/ 332707 w 5275533"/>
                <a:gd name="connsiteY4" fmla="*/ 487120 h 2980757"/>
                <a:gd name="connsiteX5" fmla="*/ 402959 w 5275533"/>
                <a:gd name="connsiteY5" fmla="*/ 609647 h 2980757"/>
                <a:gd name="connsiteX6" fmla="*/ 483631 w 5275533"/>
                <a:gd name="connsiteY6" fmla="*/ 728236 h 2980757"/>
                <a:gd name="connsiteX7" fmla="*/ 669986 w 5275533"/>
                <a:gd name="connsiteY7" fmla="*/ 957424 h 2980757"/>
                <a:gd name="connsiteX8" fmla="*/ 871667 w 5275533"/>
                <a:gd name="connsiteY8" fmla="*/ 1188348 h 2980757"/>
                <a:gd name="connsiteX9" fmla="*/ 971956 w 5275533"/>
                <a:gd name="connsiteY9" fmla="*/ 1308905 h 2980757"/>
                <a:gd name="connsiteX10" fmla="*/ 1020139 w 5275533"/>
                <a:gd name="connsiteY10" fmla="*/ 1368084 h 2980757"/>
                <a:gd name="connsiteX11" fmla="*/ 1067340 w 5275533"/>
                <a:gd name="connsiteY11" fmla="*/ 1424715 h 2980757"/>
                <a:gd name="connsiteX12" fmla="*/ 1472909 w 5275533"/>
                <a:gd name="connsiteY12" fmla="*/ 1843252 h 2980757"/>
                <a:gd name="connsiteX13" fmla="*/ 1688567 w 5275533"/>
                <a:gd name="connsiteY13" fmla="*/ 2031559 h 2980757"/>
                <a:gd name="connsiteX14" fmla="*/ 1914401 w 5275533"/>
                <a:gd name="connsiteY14" fmla="*/ 2205156 h 2980757"/>
                <a:gd name="connsiteX15" fmla="*/ 2418909 w 5275533"/>
                <a:gd name="connsiteY15" fmla="*/ 2479741 h 2980757"/>
                <a:gd name="connsiteX16" fmla="*/ 2701141 w 5275533"/>
                <a:gd name="connsiteY16" fmla="*/ 2557333 h 2980757"/>
                <a:gd name="connsiteX17" fmla="*/ 2773475 w 5275533"/>
                <a:gd name="connsiteY17" fmla="*/ 2570999 h 2980757"/>
                <a:gd name="connsiteX18" fmla="*/ 2846424 w 5275533"/>
                <a:gd name="connsiteY18" fmla="*/ 2582465 h 2980757"/>
                <a:gd name="connsiteX19" fmla="*/ 2993669 w 5275533"/>
                <a:gd name="connsiteY19" fmla="*/ 2598909 h 2980757"/>
                <a:gd name="connsiteX20" fmla="*/ 3067721 w 5275533"/>
                <a:gd name="connsiteY20" fmla="*/ 2604237 h 2980757"/>
                <a:gd name="connsiteX21" fmla="*/ 3142019 w 5275533"/>
                <a:gd name="connsiteY21" fmla="*/ 2607943 h 2980757"/>
                <a:gd name="connsiteX22" fmla="*/ 3216561 w 5275533"/>
                <a:gd name="connsiteY22" fmla="*/ 2609564 h 2980757"/>
                <a:gd name="connsiteX23" fmla="*/ 3291225 w 5275533"/>
                <a:gd name="connsiteY23" fmla="*/ 2609217 h 2980757"/>
                <a:gd name="connsiteX24" fmla="*/ 3328619 w 5275533"/>
                <a:gd name="connsiteY24" fmla="*/ 2608869 h 2980757"/>
                <a:gd name="connsiteX25" fmla="*/ 3364665 w 5275533"/>
                <a:gd name="connsiteY25" fmla="*/ 2607363 h 2980757"/>
                <a:gd name="connsiteX26" fmla="*/ 3400587 w 5275533"/>
                <a:gd name="connsiteY26" fmla="*/ 2605627 h 2980757"/>
                <a:gd name="connsiteX27" fmla="*/ 3436387 w 5275533"/>
                <a:gd name="connsiteY27" fmla="*/ 2602847 h 2980757"/>
                <a:gd name="connsiteX28" fmla="*/ 3578361 w 5275533"/>
                <a:gd name="connsiteY28" fmla="*/ 2586286 h 2980757"/>
                <a:gd name="connsiteX29" fmla="*/ 4119159 w 5275533"/>
                <a:gd name="connsiteY29" fmla="*/ 2418594 h 2980757"/>
                <a:gd name="connsiteX30" fmla="*/ 4618765 w 5275533"/>
                <a:gd name="connsiteY30" fmla="*/ 2124668 h 2980757"/>
                <a:gd name="connsiteX31" fmla="*/ 4739895 w 5275533"/>
                <a:gd name="connsiteY31" fmla="*/ 2038275 h 2980757"/>
                <a:gd name="connsiteX32" fmla="*/ 4861027 w 5275533"/>
                <a:gd name="connsiteY32" fmla="*/ 1948986 h 2980757"/>
                <a:gd name="connsiteX33" fmla="*/ 5106354 w 5275533"/>
                <a:gd name="connsiteY33" fmla="*/ 1763690 h 2980757"/>
                <a:gd name="connsiteX34" fmla="*/ 5275533 w 5275533"/>
                <a:gd name="connsiteY34" fmla="*/ 1641017 h 2980757"/>
                <a:gd name="connsiteX35" fmla="*/ 5275533 w 5275533"/>
                <a:gd name="connsiteY35" fmla="*/ 2257481 h 2980757"/>
                <a:gd name="connsiteX36" fmla="*/ 5168881 w 5275533"/>
                <a:gd name="connsiteY36" fmla="*/ 2332084 h 2980757"/>
                <a:gd name="connsiteX37" fmla="*/ 5036225 w 5275533"/>
                <a:gd name="connsiteY37" fmla="*/ 2421489 h 2980757"/>
                <a:gd name="connsiteX38" fmla="*/ 4899401 w 5275533"/>
                <a:gd name="connsiteY38" fmla="*/ 2508347 h 2980757"/>
                <a:gd name="connsiteX39" fmla="*/ 4612145 w 5275533"/>
                <a:gd name="connsiteY39" fmla="*/ 2671407 h 2980757"/>
                <a:gd name="connsiteX40" fmla="*/ 4303187 w 5275533"/>
                <a:gd name="connsiteY40" fmla="*/ 2810030 h 2980757"/>
                <a:gd name="connsiteX41" fmla="*/ 3630835 w 5275533"/>
                <a:gd name="connsiteY41" fmla="*/ 2969500 h 2980757"/>
                <a:gd name="connsiteX42" fmla="*/ 3457719 w 5275533"/>
                <a:gd name="connsiteY42" fmla="*/ 2979808 h 2980757"/>
                <a:gd name="connsiteX43" fmla="*/ 3414441 w 5275533"/>
                <a:gd name="connsiteY43" fmla="*/ 2980733 h 2980757"/>
                <a:gd name="connsiteX44" fmla="*/ 3371285 w 5275533"/>
                <a:gd name="connsiteY44" fmla="*/ 2980502 h 2980757"/>
                <a:gd name="connsiteX45" fmla="*/ 3328252 w 5275533"/>
                <a:gd name="connsiteY45" fmla="*/ 2980039 h 2980757"/>
                <a:gd name="connsiteX46" fmla="*/ 3286445 w 5275533"/>
                <a:gd name="connsiteY46" fmla="*/ 2978534 h 2980757"/>
                <a:gd name="connsiteX47" fmla="*/ 2952475 w 5275533"/>
                <a:gd name="connsiteY47" fmla="*/ 2953402 h 2980757"/>
                <a:gd name="connsiteX48" fmla="*/ 2620591 w 5275533"/>
                <a:gd name="connsiteY48" fmla="*/ 2898046 h 2980757"/>
                <a:gd name="connsiteX49" fmla="*/ 2294591 w 5275533"/>
                <a:gd name="connsiteY49" fmla="*/ 2811305 h 2980757"/>
                <a:gd name="connsiteX50" fmla="*/ 1670544 w 5275533"/>
                <a:gd name="connsiteY50" fmla="*/ 2550501 h 2980757"/>
                <a:gd name="connsiteX51" fmla="*/ 1144703 w 5275533"/>
                <a:gd name="connsiteY51" fmla="*/ 2144472 h 2980757"/>
                <a:gd name="connsiteX52" fmla="*/ 931497 w 5275533"/>
                <a:gd name="connsiteY52" fmla="*/ 1900114 h 2980757"/>
                <a:gd name="connsiteX53" fmla="*/ 745265 w 5275533"/>
                <a:gd name="connsiteY53" fmla="*/ 1641395 h 2980757"/>
                <a:gd name="connsiteX54" fmla="*/ 701741 w 5275533"/>
                <a:gd name="connsiteY54" fmla="*/ 1575500 h 2980757"/>
                <a:gd name="connsiteX55" fmla="*/ 660178 w 5275533"/>
                <a:gd name="connsiteY55" fmla="*/ 1511573 h 2980757"/>
                <a:gd name="connsiteX56" fmla="*/ 578158 w 5275533"/>
                <a:gd name="connsiteY56" fmla="*/ 1387656 h 2980757"/>
                <a:gd name="connsiteX57" fmla="*/ 408230 w 5275533"/>
                <a:gd name="connsiteY57" fmla="*/ 1134497 h 2980757"/>
                <a:gd name="connsiteX58" fmla="*/ 242349 w 5275533"/>
                <a:gd name="connsiteY58" fmla="*/ 866860 h 2980757"/>
                <a:gd name="connsiteX59" fmla="*/ 167562 w 5275533"/>
                <a:gd name="connsiteY59" fmla="*/ 724994 h 2980757"/>
                <a:gd name="connsiteX60" fmla="*/ 104054 w 5275533"/>
                <a:gd name="connsiteY60" fmla="*/ 576525 h 2980757"/>
                <a:gd name="connsiteX61" fmla="*/ 55381 w 5275533"/>
                <a:gd name="connsiteY61" fmla="*/ 422499 h 2980757"/>
                <a:gd name="connsiteX62" fmla="*/ 37236 w 5275533"/>
                <a:gd name="connsiteY62" fmla="*/ 343980 h 2980757"/>
                <a:gd name="connsiteX63" fmla="*/ 29267 w 5275533"/>
                <a:gd name="connsiteY63" fmla="*/ 304604 h 2980757"/>
                <a:gd name="connsiteX64" fmla="*/ 22646 w 5275533"/>
                <a:gd name="connsiteY64" fmla="*/ 265113 h 2980757"/>
                <a:gd name="connsiteX65" fmla="*/ 3903 w 5275533"/>
                <a:gd name="connsiteY65" fmla="*/ 106787 h 29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275533" h="2980757">
                  <a:moveTo>
                    <a:pt x="0" y="0"/>
                  </a:moveTo>
                  <a:lnTo>
                    <a:pt x="201166" y="0"/>
                  </a:lnTo>
                  <a:lnTo>
                    <a:pt x="206734" y="89286"/>
                  </a:lnTo>
                  <a:cubicBezTo>
                    <a:pt x="212220" y="135755"/>
                    <a:pt x="220465" y="181731"/>
                    <a:pt x="232051" y="226897"/>
                  </a:cubicBezTo>
                  <a:cubicBezTo>
                    <a:pt x="254855" y="317344"/>
                    <a:pt x="290287" y="403854"/>
                    <a:pt x="332707" y="487120"/>
                  </a:cubicBezTo>
                  <a:cubicBezTo>
                    <a:pt x="354163" y="528696"/>
                    <a:pt x="377948" y="569461"/>
                    <a:pt x="402959" y="609647"/>
                  </a:cubicBezTo>
                  <a:cubicBezTo>
                    <a:pt x="428337" y="649717"/>
                    <a:pt x="455433" y="689209"/>
                    <a:pt x="483631" y="728236"/>
                  </a:cubicBezTo>
                  <a:cubicBezTo>
                    <a:pt x="540764" y="806061"/>
                    <a:pt x="604271" y="881569"/>
                    <a:pt x="669986" y="957424"/>
                  </a:cubicBezTo>
                  <a:cubicBezTo>
                    <a:pt x="735701" y="1033395"/>
                    <a:pt x="804359" y="1109366"/>
                    <a:pt x="871667" y="1188348"/>
                  </a:cubicBezTo>
                  <a:cubicBezTo>
                    <a:pt x="905383" y="1227723"/>
                    <a:pt x="938731" y="1268025"/>
                    <a:pt x="971956" y="1308905"/>
                  </a:cubicBezTo>
                  <a:lnTo>
                    <a:pt x="1020139" y="1368084"/>
                  </a:lnTo>
                  <a:cubicBezTo>
                    <a:pt x="1035954" y="1386962"/>
                    <a:pt x="1051035" y="1406302"/>
                    <a:pt x="1067340" y="1424715"/>
                  </a:cubicBezTo>
                  <a:cubicBezTo>
                    <a:pt x="1194602" y="1574573"/>
                    <a:pt x="1332652" y="1712503"/>
                    <a:pt x="1472909" y="1843252"/>
                  </a:cubicBezTo>
                  <a:cubicBezTo>
                    <a:pt x="1543406" y="1908337"/>
                    <a:pt x="1615128" y="1971221"/>
                    <a:pt x="1688567" y="2031559"/>
                  </a:cubicBezTo>
                  <a:cubicBezTo>
                    <a:pt x="1762006" y="2091895"/>
                    <a:pt x="1836793" y="2150263"/>
                    <a:pt x="1914401" y="2205156"/>
                  </a:cubicBezTo>
                  <a:cubicBezTo>
                    <a:pt x="2069003" y="2315176"/>
                    <a:pt x="2235742" y="2413498"/>
                    <a:pt x="2418909" y="2479741"/>
                  </a:cubicBezTo>
                  <a:cubicBezTo>
                    <a:pt x="2510249" y="2512863"/>
                    <a:pt x="2604898" y="2538225"/>
                    <a:pt x="2701141" y="2557333"/>
                  </a:cubicBezTo>
                  <a:cubicBezTo>
                    <a:pt x="2725293" y="2561850"/>
                    <a:pt x="2749201" y="2567062"/>
                    <a:pt x="2773475" y="2570999"/>
                  </a:cubicBezTo>
                  <a:lnTo>
                    <a:pt x="2846424" y="2582465"/>
                  </a:lnTo>
                  <a:cubicBezTo>
                    <a:pt x="2895343" y="2588602"/>
                    <a:pt x="2944261" y="2595088"/>
                    <a:pt x="2993669" y="2598909"/>
                  </a:cubicBezTo>
                  <a:cubicBezTo>
                    <a:pt x="3018313" y="2601110"/>
                    <a:pt x="3042956" y="2603195"/>
                    <a:pt x="3067721" y="2604237"/>
                  </a:cubicBezTo>
                  <a:cubicBezTo>
                    <a:pt x="3092487" y="2605394"/>
                    <a:pt x="3117130" y="2607247"/>
                    <a:pt x="3142019" y="2607943"/>
                  </a:cubicBezTo>
                  <a:lnTo>
                    <a:pt x="3216561" y="2609564"/>
                  </a:lnTo>
                  <a:cubicBezTo>
                    <a:pt x="3241326" y="2610142"/>
                    <a:pt x="3266337" y="2609333"/>
                    <a:pt x="3291225" y="2609217"/>
                  </a:cubicBezTo>
                  <a:lnTo>
                    <a:pt x="3328619" y="2608869"/>
                  </a:lnTo>
                  <a:cubicBezTo>
                    <a:pt x="3340757" y="2608522"/>
                    <a:pt x="3352649" y="2607827"/>
                    <a:pt x="3364665" y="2607363"/>
                  </a:cubicBezTo>
                  <a:cubicBezTo>
                    <a:pt x="3376679" y="2606784"/>
                    <a:pt x="3388695" y="2606438"/>
                    <a:pt x="3400587" y="2605627"/>
                  </a:cubicBezTo>
                  <a:lnTo>
                    <a:pt x="3436387" y="2602847"/>
                  </a:lnTo>
                  <a:cubicBezTo>
                    <a:pt x="3484079" y="2599257"/>
                    <a:pt x="3531404" y="2593235"/>
                    <a:pt x="3578361" y="2586286"/>
                  </a:cubicBezTo>
                  <a:cubicBezTo>
                    <a:pt x="3766310" y="2556871"/>
                    <a:pt x="3947025" y="2499314"/>
                    <a:pt x="4119159" y="2418594"/>
                  </a:cubicBezTo>
                  <a:cubicBezTo>
                    <a:pt x="4291907" y="2338801"/>
                    <a:pt x="4456317" y="2236657"/>
                    <a:pt x="4618765" y="2124668"/>
                  </a:cubicBezTo>
                  <a:cubicBezTo>
                    <a:pt x="4659346" y="2096759"/>
                    <a:pt x="4699682" y="2067575"/>
                    <a:pt x="4739895" y="2038275"/>
                  </a:cubicBezTo>
                  <a:cubicBezTo>
                    <a:pt x="4780355" y="2008976"/>
                    <a:pt x="4820691" y="1979212"/>
                    <a:pt x="4861027" y="1948986"/>
                  </a:cubicBezTo>
                  <a:lnTo>
                    <a:pt x="5106354" y="1763690"/>
                  </a:lnTo>
                  <a:lnTo>
                    <a:pt x="5275533" y="1641017"/>
                  </a:lnTo>
                  <a:lnTo>
                    <a:pt x="5275533" y="2257481"/>
                  </a:lnTo>
                  <a:lnTo>
                    <a:pt x="5168881" y="2332084"/>
                  </a:lnTo>
                  <a:cubicBezTo>
                    <a:pt x="5125235" y="2362079"/>
                    <a:pt x="5081099" y="2391958"/>
                    <a:pt x="5036225" y="2421489"/>
                  </a:cubicBezTo>
                  <a:cubicBezTo>
                    <a:pt x="4991231" y="2450790"/>
                    <a:pt x="4945867" y="2479857"/>
                    <a:pt x="4899401" y="2508347"/>
                  </a:cubicBezTo>
                  <a:cubicBezTo>
                    <a:pt x="4806959" y="2565440"/>
                    <a:pt x="4711574" y="2620798"/>
                    <a:pt x="4612145" y="2671407"/>
                  </a:cubicBezTo>
                  <a:cubicBezTo>
                    <a:pt x="4512836" y="2722247"/>
                    <a:pt x="4410095" y="2769496"/>
                    <a:pt x="4303187" y="2810030"/>
                  </a:cubicBezTo>
                  <a:cubicBezTo>
                    <a:pt x="4090349" y="2892256"/>
                    <a:pt x="3861694" y="2947728"/>
                    <a:pt x="3630835" y="2969500"/>
                  </a:cubicBezTo>
                  <a:cubicBezTo>
                    <a:pt x="3573089" y="2974712"/>
                    <a:pt x="3515343" y="2978649"/>
                    <a:pt x="3457719" y="2979808"/>
                  </a:cubicBezTo>
                  <a:lnTo>
                    <a:pt x="3414441" y="2980733"/>
                  </a:lnTo>
                  <a:cubicBezTo>
                    <a:pt x="3400097" y="2980850"/>
                    <a:pt x="3385630" y="2980502"/>
                    <a:pt x="3371285" y="2980502"/>
                  </a:cubicBezTo>
                  <a:lnTo>
                    <a:pt x="3328252" y="2980039"/>
                  </a:lnTo>
                  <a:lnTo>
                    <a:pt x="3286445" y="2978534"/>
                  </a:lnTo>
                  <a:cubicBezTo>
                    <a:pt x="3175121" y="2975174"/>
                    <a:pt x="3063553" y="2966837"/>
                    <a:pt x="2952475" y="2953402"/>
                  </a:cubicBezTo>
                  <a:cubicBezTo>
                    <a:pt x="2841275" y="2940664"/>
                    <a:pt x="2730319" y="2922365"/>
                    <a:pt x="2620591" y="2898046"/>
                  </a:cubicBezTo>
                  <a:cubicBezTo>
                    <a:pt x="2510984" y="2873494"/>
                    <a:pt x="2402235" y="2844426"/>
                    <a:pt x="2294591" y="2811305"/>
                  </a:cubicBezTo>
                  <a:cubicBezTo>
                    <a:pt x="2079669" y="2744483"/>
                    <a:pt x="1867198" y="2661331"/>
                    <a:pt x="1670544" y="2550501"/>
                  </a:cubicBezTo>
                  <a:cubicBezTo>
                    <a:pt x="1473767" y="2439903"/>
                    <a:pt x="1298079" y="2299657"/>
                    <a:pt x="1144703" y="2144472"/>
                  </a:cubicBezTo>
                  <a:cubicBezTo>
                    <a:pt x="1067586" y="2066996"/>
                    <a:pt x="997458" y="1984539"/>
                    <a:pt x="931497" y="1900114"/>
                  </a:cubicBezTo>
                  <a:cubicBezTo>
                    <a:pt x="865906" y="1815342"/>
                    <a:pt x="803500" y="1729295"/>
                    <a:pt x="745265" y="1641395"/>
                  </a:cubicBezTo>
                  <a:cubicBezTo>
                    <a:pt x="730307" y="1619623"/>
                    <a:pt x="716207" y="1597503"/>
                    <a:pt x="701741" y="1575500"/>
                  </a:cubicBezTo>
                  <a:lnTo>
                    <a:pt x="660178" y="1511573"/>
                  </a:lnTo>
                  <a:cubicBezTo>
                    <a:pt x="633574" y="1470229"/>
                    <a:pt x="605989" y="1429232"/>
                    <a:pt x="578158" y="1387656"/>
                  </a:cubicBezTo>
                  <a:lnTo>
                    <a:pt x="408230" y="1134497"/>
                  </a:lnTo>
                  <a:cubicBezTo>
                    <a:pt x="351220" y="1048219"/>
                    <a:pt x="294945" y="959392"/>
                    <a:pt x="242349" y="866860"/>
                  </a:cubicBezTo>
                  <a:cubicBezTo>
                    <a:pt x="216112" y="820536"/>
                    <a:pt x="190734" y="773402"/>
                    <a:pt x="167562" y="724994"/>
                  </a:cubicBezTo>
                  <a:cubicBezTo>
                    <a:pt x="144513" y="676469"/>
                    <a:pt x="123057" y="627019"/>
                    <a:pt x="104054" y="576525"/>
                  </a:cubicBezTo>
                  <a:cubicBezTo>
                    <a:pt x="85418" y="525917"/>
                    <a:pt x="68867" y="474613"/>
                    <a:pt x="55381" y="422499"/>
                  </a:cubicBezTo>
                  <a:cubicBezTo>
                    <a:pt x="49006" y="396442"/>
                    <a:pt x="42508" y="370269"/>
                    <a:pt x="37236" y="343980"/>
                  </a:cubicBezTo>
                  <a:lnTo>
                    <a:pt x="29267" y="304604"/>
                  </a:lnTo>
                  <a:lnTo>
                    <a:pt x="22646" y="265113"/>
                  </a:lnTo>
                  <a:cubicBezTo>
                    <a:pt x="14003" y="212420"/>
                    <a:pt x="7872" y="159582"/>
                    <a:pt x="3903" y="1067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7E41CC6-0C83-40EE-80BB-79394D9E9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613805 w 5270786"/>
                <a:gd name="connsiteY1" fmla="*/ 0 h 2927775"/>
                <a:gd name="connsiteX2" fmla="*/ 618487 w 5270786"/>
                <a:gd name="connsiteY2" fmla="*/ 85404 h 2927775"/>
                <a:gd name="connsiteX3" fmla="*/ 1054084 w 5270786"/>
                <a:gd name="connsiteY3" fmla="*/ 895200 h 2927775"/>
                <a:gd name="connsiteX4" fmla="*/ 1276976 w 5270786"/>
                <a:gd name="connsiteY4" fmla="*/ 1191325 h 2927775"/>
                <a:gd name="connsiteX5" fmla="*/ 3368450 w 5270786"/>
                <a:gd name="connsiteY5" fmla="*/ 2348843 h 2927775"/>
                <a:gd name="connsiteX6" fmla="*/ 4956151 w 5270786"/>
                <a:gd name="connsiteY6" fmla="*/ 1636730 h 2927775"/>
                <a:gd name="connsiteX7" fmla="*/ 5149372 w 5270786"/>
                <a:gd name="connsiteY7" fmla="*/ 1495325 h 2927775"/>
                <a:gd name="connsiteX8" fmla="*/ 5270786 w 5270786"/>
                <a:gd name="connsiteY8" fmla="*/ 1406110 h 2927775"/>
                <a:gd name="connsiteX9" fmla="*/ 5270786 w 5270786"/>
                <a:gd name="connsiteY9" fmla="*/ 2138641 h 2927775"/>
                <a:gd name="connsiteX10" fmla="*/ 5112925 w 5270786"/>
                <a:gd name="connsiteY10" fmla="*/ 2253730 h 2927775"/>
                <a:gd name="connsiteX11" fmla="*/ 3368327 w 5270786"/>
                <a:gd name="connsiteY11" fmla="*/ 2927775 h 2927775"/>
                <a:gd name="connsiteX12" fmla="*/ 769646 w 5270786"/>
                <a:gd name="connsiteY12" fmla="*/ 1516288 h 2927775"/>
                <a:gd name="connsiteX13" fmla="*/ 3149 w 5270786"/>
                <a:gd name="connsiteY13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613805" y="0"/>
                  </a:lnTo>
                  <a:lnTo>
                    <a:pt x="618487" y="85404"/>
                  </a:lnTo>
                  <a:cubicBezTo>
                    <a:pt x="650052" y="360109"/>
                    <a:pt x="792650" y="556543"/>
                    <a:pt x="1054084" y="895200"/>
                  </a:cubicBezTo>
                  <a:cubicBezTo>
                    <a:pt x="1126174" y="988542"/>
                    <a:pt x="1200716" y="1085128"/>
                    <a:pt x="1276976" y="1191325"/>
                  </a:cubicBezTo>
                  <a:cubicBezTo>
                    <a:pt x="1859704" y="2002688"/>
                    <a:pt x="2485223" y="2348843"/>
                    <a:pt x="3368450" y="2348843"/>
                  </a:cubicBezTo>
                  <a:cubicBezTo>
                    <a:pt x="3948114" y="2348843"/>
                    <a:pt x="4373422" y="2066846"/>
                    <a:pt x="4956151" y="1636730"/>
                  </a:cubicBezTo>
                  <a:cubicBezTo>
                    <a:pt x="5021253" y="1588668"/>
                    <a:pt x="5086356" y="1541186"/>
                    <a:pt x="5149372" y="1495325"/>
                  </a:cubicBezTo>
                  <a:lnTo>
                    <a:pt x="5270786" y="1406110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0603498-5DFE-4D26-BFB5-C9269C9BD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21214" y="-1"/>
              <a:ext cx="5270786" cy="2927775"/>
            </a:xfrm>
            <a:custGeom>
              <a:avLst/>
              <a:gdLst>
                <a:gd name="connsiteX0" fmla="*/ 0 w 5270786"/>
                <a:gd name="connsiteY0" fmla="*/ 0 h 2927775"/>
                <a:gd name="connsiteX1" fmla="*/ 736294 w 5270786"/>
                <a:gd name="connsiteY1" fmla="*/ 0 h 2927775"/>
                <a:gd name="connsiteX2" fmla="*/ 740298 w 5270786"/>
                <a:gd name="connsiteY2" fmla="*/ 72745 h 2927775"/>
                <a:gd name="connsiteX3" fmla="*/ 1153024 w 5270786"/>
                <a:gd name="connsiteY3" fmla="*/ 826989 h 2927775"/>
                <a:gd name="connsiteX4" fmla="*/ 1378368 w 5270786"/>
                <a:gd name="connsiteY4" fmla="*/ 1126356 h 2927775"/>
                <a:gd name="connsiteX5" fmla="*/ 2238056 w 5270786"/>
                <a:gd name="connsiteY5" fmla="*/ 1955322 h 2927775"/>
                <a:gd name="connsiteX6" fmla="*/ 3368327 w 5270786"/>
                <a:gd name="connsiteY6" fmla="*/ 2233033 h 2927775"/>
                <a:gd name="connsiteX7" fmla="*/ 4095360 w 5270786"/>
                <a:gd name="connsiteY7" fmla="*/ 2056192 h 2927775"/>
                <a:gd name="connsiteX8" fmla="*/ 4880506 w 5270786"/>
                <a:gd name="connsiteY8" fmla="*/ 1545587 h 2927775"/>
                <a:gd name="connsiteX9" fmla="*/ 5074340 w 5270786"/>
                <a:gd name="connsiteY9" fmla="*/ 1403721 h 2927775"/>
                <a:gd name="connsiteX10" fmla="*/ 5270786 w 5270786"/>
                <a:gd name="connsiteY10" fmla="*/ 1259367 h 2927775"/>
                <a:gd name="connsiteX11" fmla="*/ 5270786 w 5270786"/>
                <a:gd name="connsiteY11" fmla="*/ 2138641 h 2927775"/>
                <a:gd name="connsiteX12" fmla="*/ 5112925 w 5270786"/>
                <a:gd name="connsiteY12" fmla="*/ 2253730 h 2927775"/>
                <a:gd name="connsiteX13" fmla="*/ 3368327 w 5270786"/>
                <a:gd name="connsiteY13" fmla="*/ 2927775 h 2927775"/>
                <a:gd name="connsiteX14" fmla="*/ 769646 w 5270786"/>
                <a:gd name="connsiteY14" fmla="*/ 1516288 h 2927775"/>
                <a:gd name="connsiteX15" fmla="*/ 3149 w 5270786"/>
                <a:gd name="connsiteY15" fmla="*/ 85252 h 292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786" h="2927775">
                  <a:moveTo>
                    <a:pt x="0" y="0"/>
                  </a:moveTo>
                  <a:lnTo>
                    <a:pt x="736294" y="0"/>
                  </a:lnTo>
                  <a:lnTo>
                    <a:pt x="740298" y="72745"/>
                  </a:lnTo>
                  <a:cubicBezTo>
                    <a:pt x="768839" y="319371"/>
                    <a:pt x="898885" y="497858"/>
                    <a:pt x="1153024" y="826989"/>
                  </a:cubicBezTo>
                  <a:cubicBezTo>
                    <a:pt x="1225727" y="921142"/>
                    <a:pt x="1300882" y="1018537"/>
                    <a:pt x="1378368" y="1126356"/>
                  </a:cubicBezTo>
                  <a:cubicBezTo>
                    <a:pt x="1652384" y="1507833"/>
                    <a:pt x="1933512" y="1779060"/>
                    <a:pt x="2238056" y="1955322"/>
                  </a:cubicBezTo>
                  <a:cubicBezTo>
                    <a:pt x="2560868" y="2142238"/>
                    <a:pt x="2930637" y="2233033"/>
                    <a:pt x="3368327" y="2233033"/>
                  </a:cubicBezTo>
                  <a:cubicBezTo>
                    <a:pt x="3616720" y="2233033"/>
                    <a:pt x="3847703" y="2176866"/>
                    <a:pt x="4095360" y="2056192"/>
                  </a:cubicBezTo>
                  <a:cubicBezTo>
                    <a:pt x="4349636" y="1932276"/>
                    <a:pt x="4601340" y="1751613"/>
                    <a:pt x="4880506" y="1545587"/>
                  </a:cubicBezTo>
                  <a:cubicBezTo>
                    <a:pt x="4945974" y="1497295"/>
                    <a:pt x="5011199" y="1449697"/>
                    <a:pt x="5074340" y="1403721"/>
                  </a:cubicBezTo>
                  <a:lnTo>
                    <a:pt x="5270786" y="1259367"/>
                  </a:lnTo>
                  <a:lnTo>
                    <a:pt x="5270786" y="2138641"/>
                  </a:lnTo>
                  <a:lnTo>
                    <a:pt x="5112925" y="2253730"/>
                  </a:lnTo>
                  <a:cubicBezTo>
                    <a:pt x="4598179" y="2621786"/>
                    <a:pt x="4074961" y="2927775"/>
                    <a:pt x="3368327" y="2927775"/>
                  </a:cubicBezTo>
                  <a:cubicBezTo>
                    <a:pt x="2170746" y="2927775"/>
                    <a:pt x="1393203" y="2384512"/>
                    <a:pt x="769646" y="1516288"/>
                  </a:cubicBezTo>
                  <a:cubicBezTo>
                    <a:pt x="418850" y="1027932"/>
                    <a:pt x="48120" y="683401"/>
                    <a:pt x="3149" y="852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63ACBA3-DEFD-4C6D-BBA0-64468FA99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058275" y="4146310"/>
            <a:ext cx="3142400" cy="2716805"/>
            <a:chOff x="-305" y="-4155"/>
            <a:chExt cx="2514948" cy="2174333"/>
          </a:xfrm>
          <a:solidFill>
            <a:schemeClr val="bg1">
              <a:alpha val="30000"/>
            </a:schemeClr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F7819D-2B89-4D80-A1C3-8B318116BA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7065990-2350-41B3-858B-20EF8744F2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8DA7EC7-CAA0-4665-AA29-BFBA806ECA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1132A14-489F-4CED-B626-2A1711C987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B468D493-F8D0-4782-88ED-9720C43C64E9}"/>
              </a:ext>
            </a:extLst>
          </p:cNvPr>
          <p:cNvSpPr txBox="1">
            <a:spLocks/>
          </p:cNvSpPr>
          <p:nvPr/>
        </p:nvSpPr>
        <p:spPr>
          <a:xfrm>
            <a:off x="1300962" y="800101"/>
            <a:ext cx="9589769" cy="5116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Download the full</a:t>
            </a:r>
          </a:p>
          <a:p>
            <a:pPr algn="ctr"/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Standards vs Targets</a:t>
            </a:r>
          </a:p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activity resource pack: </a:t>
            </a:r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bit.ly/standards-vs-targets</a:t>
            </a:r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Discuss this product:</a:t>
            </a:r>
          </a:p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learning@spherestandards.org</a:t>
            </a:r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95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unburst chart&#10;&#10;Description automatically generated">
            <a:extLst>
              <a:ext uri="{FF2B5EF4-FFF2-40B4-BE49-F238E27FC236}">
                <a16:creationId xmlns:a16="http://schemas.microsoft.com/office/drawing/2014/main" id="{9ED8C055-538E-4D09-8DA8-0DCCA6B7E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9" y="1406648"/>
            <a:ext cx="5035306" cy="404470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17E25FA-9678-46D8-9D85-881D6D49A8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173" y="2072900"/>
            <a:ext cx="5775117" cy="2712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DA709D-3887-4EE5-BECB-3E31EA1E7FD6}"/>
              </a:ext>
            </a:extLst>
          </p:cNvPr>
          <p:cNvSpPr txBox="1">
            <a:spLocks/>
          </p:cNvSpPr>
          <p:nvPr/>
        </p:nvSpPr>
        <p:spPr>
          <a:xfrm>
            <a:off x="1300962" y="800101"/>
            <a:ext cx="9589769" cy="51165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www.spherestandards.org</a:t>
            </a:r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2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18" hidden="1">
            <a:extLst>
              <a:ext uri="{FF2B5EF4-FFF2-40B4-BE49-F238E27FC236}">
                <a16:creationId xmlns:a16="http://schemas.microsoft.com/office/drawing/2014/main" id="{9CE0A68D-28EF-49D9-B84B-5DAB38714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pic>
        <p:nvPicPr>
          <p:cNvPr id="7" name="Content Placeholder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166559FD-2E27-4471-97A7-BDD8DB0AB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22" y="0"/>
            <a:ext cx="9693278" cy="6858000"/>
          </a:xfrm>
          <a:prstGeom prst="rect">
            <a:avLst/>
          </a:prstGeom>
        </p:spPr>
      </p:pic>
      <p:sp>
        <p:nvSpPr>
          <p:cNvPr id="45" name="Rectangle 20" hidden="1">
            <a:extLst>
              <a:ext uri="{FF2B5EF4-FFF2-40B4-BE49-F238E27FC236}">
                <a16:creationId xmlns:a16="http://schemas.microsoft.com/office/drawing/2014/main" id="{1FA0C3DC-24DE-44E3-9D41-CAA5F3B20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16208" y="0"/>
            <a:ext cx="4775791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A1F920-731A-4D91-ADFF-E1F24D1AB535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happening?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446489-8B81-4DA1-8CA9-63505E9DABFE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346297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6CDB69E1-E0C6-4AFF-96D4-83563DCD9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D9895-5273-41CC-A322-52875C16467B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happening?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EB28CA-A1C5-4EEF-A934-14DAF732EE4B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16982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6" descr="A picture containing text, automaton&#10;&#10;Description automatically generated">
            <a:extLst>
              <a:ext uri="{FF2B5EF4-FFF2-40B4-BE49-F238E27FC236}">
                <a16:creationId xmlns:a16="http://schemas.microsoft.com/office/drawing/2014/main" id="{3F9E3435-D0ED-4B1F-A093-88AFBCFD8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49197C-E1FD-4945-82E3-8E89B0686B67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happening?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CBBF65-F38F-4DD0-BC1F-6483F9F3D713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201074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5" descr="A picture containing text, linedrawing&#10;&#10;Description automatically generated">
            <a:extLst>
              <a:ext uri="{FF2B5EF4-FFF2-40B4-BE49-F238E27FC236}">
                <a16:creationId xmlns:a16="http://schemas.microsoft.com/office/drawing/2014/main" id="{A3FC8AA4-1FE4-4DFB-8FB8-91E9F6997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719" y="0"/>
            <a:ext cx="9693281" cy="6858000"/>
          </a:xfrm>
          <a:prstGeom prst="rect">
            <a:avLst/>
          </a:prstGeom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9FA776D-DF3C-4F3B-9B52-D9C01138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862" y="4465674"/>
            <a:ext cx="4786138" cy="16639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But do crates meet the needs of all our different users ?</a:t>
            </a:r>
          </a:p>
        </p:txBody>
      </p:sp>
      <p:sp>
        <p:nvSpPr>
          <p:cNvPr id="46" name="Content Placeholder 15" hidden="1">
            <a:extLst>
              <a:ext uri="{FF2B5EF4-FFF2-40B4-BE49-F238E27FC236}">
                <a16:creationId xmlns:a16="http://schemas.microsoft.com/office/drawing/2014/main" id="{56B69B2B-8256-4DAD-8AFF-62F20CDB8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814" y="818707"/>
            <a:ext cx="3131288" cy="5310963"/>
          </a:xfrm>
        </p:spPr>
        <p:txBody>
          <a:bodyPr anchor="ctr">
            <a:normAutofit/>
          </a:bodyPr>
          <a:lstStyle/>
          <a:p>
            <a:endParaRPr lang="en-US" sz="2000">
              <a:solidFill>
                <a:srgbClr val="595959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F51328-E258-48CE-97FC-941C800F09A5}"/>
              </a:ext>
            </a:extLst>
          </p:cNvPr>
          <p:cNvSpPr txBox="1">
            <a:spLocks/>
          </p:cNvSpPr>
          <p:nvPr/>
        </p:nvSpPr>
        <p:spPr>
          <a:xfrm>
            <a:off x="492180" y="4130565"/>
            <a:ext cx="4684292" cy="20629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5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happening?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00CEC8-B50C-4157-81F0-0ED6A7563697}"/>
              </a:ext>
            </a:extLst>
          </p:cNvPr>
          <p:cNvSpPr txBox="1">
            <a:spLocks/>
          </p:cNvSpPr>
          <p:nvPr/>
        </p:nvSpPr>
        <p:spPr>
          <a:xfrm>
            <a:off x="8496699" y="5867493"/>
            <a:ext cx="3581001" cy="8670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Pause the video for time to think</a:t>
            </a:r>
          </a:p>
        </p:txBody>
      </p:sp>
    </p:spTree>
    <p:extLst>
      <p:ext uri="{BB962C8B-B14F-4D97-AF65-F5344CB8AC3E}">
        <p14:creationId xmlns:p14="http://schemas.microsoft.com/office/powerpoint/2010/main" val="415667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DB9CD9-59B1-4D73-BC4C-98796A48E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74A6A9-41FF-4E33-AFA8-F9F81436A5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1D730E-1F97-4071-B143-B05E6D259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985"/>
            <a:chExt cx="9772765" cy="6858000"/>
          </a:xfrm>
        </p:grpSpPr>
        <p:sp>
          <p:nvSpPr>
            <p:cNvPr id="20" name="Freeform: Shape 12">
              <a:extLst>
                <a:ext uri="{FF2B5EF4-FFF2-40B4-BE49-F238E27FC236}">
                  <a16:creationId xmlns:a16="http://schemas.microsoft.com/office/drawing/2014/main" id="{B3849C6A-9EE5-4604-8EAE-DD4796B79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985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: Shape 13">
              <a:extLst>
                <a:ext uri="{FF2B5EF4-FFF2-40B4-BE49-F238E27FC236}">
                  <a16:creationId xmlns:a16="http://schemas.microsoft.com/office/drawing/2014/main" id="{308677BE-069B-4A4D-8732-E26B6EF56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985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A9A575B-DD07-4388-963B-0AF3FDDCF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985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5285E4-21EB-4EC1-AB8E-36E881E899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985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A0C77B5-3FAA-4D4F-9555-89D75160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985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0C96D1-A8B7-4C8E-9997-D823FD15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985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46556D-445B-4CD0-87A0-02A30BD1B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985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FAA1065D-72E9-40CF-A2F9-B392200AED34}"/>
              </a:ext>
            </a:extLst>
          </p:cNvPr>
          <p:cNvSpPr txBox="1">
            <a:spLocks/>
          </p:cNvSpPr>
          <p:nvPr/>
        </p:nvSpPr>
        <p:spPr>
          <a:xfrm>
            <a:off x="1691233" y="1519237"/>
            <a:ext cx="8871706" cy="38195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did you think?</a:t>
            </a:r>
          </a:p>
          <a:p>
            <a:pPr algn="ctr"/>
            <a:endParaRPr lang="en-GB" sz="5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view is the same but the</a:t>
            </a:r>
          </a:p>
          <a:p>
            <a:pPr algn="ctr"/>
            <a:r>
              <a:rPr lang="en-GB" sz="8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context</a:t>
            </a:r>
          </a:p>
          <a:p>
            <a:pPr algn="ctr"/>
            <a:r>
              <a:rPr lang="en-GB" sz="5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different each time</a:t>
            </a:r>
          </a:p>
        </p:txBody>
      </p:sp>
    </p:spTree>
    <p:extLst>
      <p:ext uri="{BB962C8B-B14F-4D97-AF65-F5344CB8AC3E}">
        <p14:creationId xmlns:p14="http://schemas.microsoft.com/office/powerpoint/2010/main" val="36565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BGRectangle">
            <a:extLst>
              <a:ext uri="{FF2B5EF4-FFF2-40B4-BE49-F238E27FC236}">
                <a16:creationId xmlns:a16="http://schemas.microsoft.com/office/drawing/2014/main" id="{89C1B8B3-9FDD-4D8C-9C4D-2FD7CFA2F8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182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Star collections in a row">
            <a:extLst>
              <a:ext uri="{FF2B5EF4-FFF2-40B4-BE49-F238E27FC236}">
                <a16:creationId xmlns:a16="http://schemas.microsoft.com/office/drawing/2014/main" id="{7E8355CF-C11F-4A24-B145-C66CF328E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84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21B605-24BC-45A9-8C88-99A201C3E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417" y="1200152"/>
            <a:ext cx="4525423" cy="445769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let’s define</a:t>
            </a:r>
            <a:b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5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standard</a:t>
            </a:r>
            <a:endParaRPr lang="en-US" sz="5000" dirty="0">
              <a:solidFill>
                <a:srgbClr val="B4C7E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!!Line" hidden="1">
            <a:extLst>
              <a:ext uri="{FF2B5EF4-FFF2-40B4-BE49-F238E27FC236}">
                <a16:creationId xmlns:a16="http://schemas.microsoft.com/office/drawing/2014/main" id="{93A9CEA1-EFF3-40F6-AB36-E232925E7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4632" y="2286000"/>
            <a:ext cx="27432" cy="228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614B1B-5918-465D-AE5D-C523CC52FFAF}"/>
              </a:ext>
            </a:extLst>
          </p:cNvPr>
          <p:cNvSpPr txBox="1">
            <a:spLocks/>
          </p:cNvSpPr>
          <p:nvPr/>
        </p:nvSpPr>
        <p:spPr>
          <a:xfrm>
            <a:off x="5291781" y="1455828"/>
            <a:ext cx="6897171" cy="3933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>
                <a:solidFill>
                  <a:srgbClr val="B4C7E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 can safely view the beautiful landscape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CFB1284-7766-4758-9982-A2871775C6F3}"/>
              </a:ext>
            </a:extLst>
          </p:cNvPr>
          <p:cNvCxnSpPr/>
          <p:nvPr/>
        </p:nvCxnSpPr>
        <p:spPr>
          <a:xfrm>
            <a:off x="5072198" y="2188564"/>
            <a:ext cx="0" cy="244339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645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C5E6CFF1-2F42-4E10-9A97-F116F46F5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art arrow in the centre of dartboard">
            <a:extLst>
              <a:ext uri="{FF2B5EF4-FFF2-40B4-BE49-F238E27FC236}">
                <a16:creationId xmlns:a16="http://schemas.microsoft.com/office/drawing/2014/main" id="{B333BB94-431E-4724-9E99-07A89B92A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0979" b="4751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cxnSp>
        <p:nvCxnSpPr>
          <p:cNvPr id="18" name="Straight Connector 17" hidden="1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EF29CBA5-8713-4BE8-8201-55DD724FF661}"/>
              </a:ext>
            </a:extLst>
          </p:cNvPr>
          <p:cNvSpPr txBox="1">
            <a:spLocks/>
          </p:cNvSpPr>
          <p:nvPr/>
        </p:nvSpPr>
        <p:spPr>
          <a:xfrm>
            <a:off x="5155380" y="1065860"/>
            <a:ext cx="6103171" cy="4726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235" marR="0">
              <a:spcBef>
                <a:spcPts val="400"/>
              </a:spcBef>
              <a:spcAft>
                <a:spcPts val="400"/>
              </a:spcAft>
            </a:pPr>
            <a:r>
              <a:rPr lang="en-GB" sz="5000" b="1" dirty="0">
                <a:solidFill>
                  <a:srgbClr val="B4C7E7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Number of crates</a:t>
            </a:r>
          </a:p>
          <a:p>
            <a:pPr marL="102235" marR="0">
              <a:spcBef>
                <a:spcPts val="400"/>
              </a:spcBef>
              <a:spcAft>
                <a:spcPts val="400"/>
              </a:spcAft>
            </a:pPr>
            <a:endParaRPr lang="en-GB" sz="5000" b="1" dirty="0">
              <a:solidFill>
                <a:srgbClr val="B4C7E7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102235" marR="0">
              <a:spcBef>
                <a:spcPts val="400"/>
              </a:spcBef>
              <a:spcAft>
                <a:spcPts val="400"/>
              </a:spcAft>
            </a:pPr>
            <a:r>
              <a:rPr lang="en-GB" sz="5000" b="1" dirty="0">
                <a:solidFill>
                  <a:srgbClr val="B4C7E7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1 crate per person</a:t>
            </a:r>
            <a:endParaRPr lang="en-US" sz="5000" dirty="0">
              <a:solidFill>
                <a:srgbClr val="B4C7E7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E12FB5-87AD-4A50-97AD-9C3840A73C8B}"/>
              </a:ext>
            </a:extLst>
          </p:cNvPr>
          <p:cNvSpPr txBox="1">
            <a:spLocks/>
          </p:cNvSpPr>
          <p:nvPr/>
        </p:nvSpPr>
        <p:spPr>
          <a:xfrm>
            <a:off x="238616" y="1065861"/>
            <a:ext cx="4678168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235" marR="0" algn="r">
              <a:spcBef>
                <a:spcPts val="400"/>
              </a:spcBef>
              <a:spcAft>
                <a:spcPts val="400"/>
              </a:spcAft>
            </a:pPr>
            <a: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 </a:t>
            </a:r>
            <a:r>
              <a:rPr lang="en-US" sz="50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indicator</a:t>
            </a:r>
            <a:br>
              <a:rPr lang="en-US" sz="50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5000" b="1" dirty="0">
              <a:solidFill>
                <a:srgbClr val="B4C7E7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102235" marR="0" algn="r">
              <a:spcBef>
                <a:spcPts val="400"/>
              </a:spcBef>
              <a:spcAft>
                <a:spcPts val="400"/>
              </a:spcAft>
            </a:pPr>
            <a:r>
              <a:rPr lang="en-GB" sz="5000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and a </a:t>
            </a:r>
            <a:r>
              <a:rPr lang="en-GB" sz="5000" b="1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target</a:t>
            </a:r>
            <a:endParaRPr lang="en-GB" sz="5000" dirty="0"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1BA43A2-FEE4-4D2D-80D5-B1AB7BB65D15}"/>
              </a:ext>
            </a:extLst>
          </p:cNvPr>
          <p:cNvCxnSpPr>
            <a:cxnSpLocks/>
          </p:cNvCxnSpPr>
          <p:nvPr/>
        </p:nvCxnSpPr>
        <p:spPr>
          <a:xfrm>
            <a:off x="5087188" y="1795072"/>
            <a:ext cx="0" cy="32678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902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355b3f0-e072-4ae3-b261-722c43fa6e2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548E345B6D594AAA06BAD71EA843DF" ma:contentTypeVersion="14" ma:contentTypeDescription="Create a new document." ma:contentTypeScope="" ma:versionID="5c062917d836063c078d70675bbb2748">
  <xsd:schema xmlns:xsd="http://www.w3.org/2001/XMLSchema" xmlns:xs="http://www.w3.org/2001/XMLSchema" xmlns:p="http://schemas.microsoft.com/office/2006/metadata/properties" xmlns:ns2="1355b3f0-e072-4ae3-b261-722c43fa6e26" xmlns:ns3="9051fefc-2ea4-4620-a82b-61f19e316bb6" targetNamespace="http://schemas.microsoft.com/office/2006/metadata/properties" ma:root="true" ma:fieldsID="cb267351adbee37905e8c8ceca07b355" ns2:_="" ns3:_="">
    <xsd:import namespace="1355b3f0-e072-4ae3-b261-722c43fa6e26"/>
    <xsd:import namespace="9051fefc-2ea4-4620-a82b-61f19e316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55b3f0-e072-4ae3-b261-722c43fa6e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1fefc-2ea4-4620-a82b-61f19e316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43A389-09F4-4CF4-ACE7-09066F3660E0}">
  <ds:schemaRefs>
    <ds:schemaRef ds:uri="http://purl.org/dc/elements/1.1/"/>
    <ds:schemaRef ds:uri="1355b3f0-e072-4ae3-b261-722c43fa6e26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9051fefc-2ea4-4620-a82b-61f19e316bb6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7F1DDF7-5CB5-4D3D-BC4E-19F86B6083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55b3f0-e072-4ae3-b261-722c43fa6e26"/>
    <ds:schemaRef ds:uri="9051fefc-2ea4-4620-a82b-61f19e316b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3AA7D8-9A45-4114-B984-B45160C68B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652</Words>
  <Application>Microsoft Office PowerPoint</Application>
  <PresentationFormat>Widescreen</PresentationFormat>
  <Paragraphs>94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Open Sans</vt:lpstr>
      <vt:lpstr>Times New Roman</vt:lpstr>
      <vt:lpstr>Office Theme</vt:lpstr>
      <vt:lpstr>Ready for some interactive training on humanitarian standards?</vt:lpstr>
      <vt:lpstr>Look at the four images which follow  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PowerPoint Presentation</vt:lpstr>
      <vt:lpstr>Now let’s define a standard</vt:lpstr>
      <vt:lpstr>PowerPoint Presentation</vt:lpstr>
      <vt:lpstr>PowerPoint Presentation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But do crates meet the needs of all our different users ?</vt:lpstr>
      <vt:lpstr>Targets: </vt:lpstr>
      <vt:lpstr>PowerPoint Presentation</vt:lpstr>
      <vt:lpstr>While this one is perhaps the most famous humanitarian standard of all</vt:lpstr>
      <vt:lpstr>While this one is perhaps the most famous humanitarian standard of all</vt:lpstr>
      <vt:lpstr>PowerPoint Presentation</vt:lpstr>
      <vt:lpstr>PowerPoint Presentation</vt:lpstr>
      <vt:lpstr>Give people affected by crisis opportunities to participate actively at every stage of humanitarian response.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Felicity Fallon</dc:creator>
  <cp:lastModifiedBy>Tristan Hale</cp:lastModifiedBy>
  <cp:revision>1</cp:revision>
  <dcterms:created xsi:type="dcterms:W3CDTF">2021-09-27T09:35:13Z</dcterms:created>
  <dcterms:modified xsi:type="dcterms:W3CDTF">2021-10-25T11:26:45Z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0x01010040548E345B6D594AAA06BAD71EA843DF</vt:lpwstr>
  </property>
</Properties>
</file>