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6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3" r:id="rId16"/>
    <p:sldId id="284" r:id="rId17"/>
    <p:sldId id="285" r:id="rId18"/>
    <p:sldId id="286" r:id="rId19"/>
    <p:sldId id="289" r:id="rId20"/>
    <p:sldId id="291" r:id="rId21"/>
    <p:sldId id="297" r:id="rId22"/>
    <p:sldId id="296" r:id="rId23"/>
    <p:sldId id="295" r:id="rId24"/>
    <p:sldId id="294" r:id="rId25"/>
    <p:sldId id="287" r:id="rId26"/>
    <p:sldId id="288" r:id="rId27"/>
    <p:sldId id="292" r:id="rId28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elicity Fallon" initials="FF" lastIdx="8" clrIdx="0">
    <p:extLst>
      <p:ext uri="{19B8F6BF-5375-455C-9EA6-DF929625EA0E}">
        <p15:presenceInfo xmlns:p15="http://schemas.microsoft.com/office/powerpoint/2012/main" userId="S::felicity.fallon@spherestandards.org::3ff0e4c3-3ad8-4010-beb2-c940946a3c5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0329"/>
    <a:srgbClr val="FFFFFF"/>
    <a:srgbClr val="000000"/>
    <a:srgbClr val="B4C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768475-FAD0-4040-9CB9-39329E663C8E}" v="15" dt="2021-11-08T14:38:00.1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32"/>
  </p:normalViewPr>
  <p:slideViewPr>
    <p:cSldViewPr snapToGrid="0">
      <p:cViewPr varScale="1">
        <p:scale>
          <a:sx n="64" d="100"/>
          <a:sy n="64" d="100"/>
        </p:scale>
        <p:origin x="876" y="-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istan Hale" userId="4e810f15-7125-456a-9649-63d4a79d866f" providerId="ADAL" clId="{C5768475-FAD0-4040-9CB9-39329E663C8E}"/>
    <pc:docChg chg="undo custSel modSld">
      <pc:chgData name="Tristan Hale" userId="4e810f15-7125-456a-9649-63d4a79d866f" providerId="ADAL" clId="{C5768475-FAD0-4040-9CB9-39329E663C8E}" dt="2021-11-08T14:38:00.133" v="51"/>
      <pc:docMkLst>
        <pc:docMk/>
      </pc:docMkLst>
      <pc:sldChg chg="addSp delSp modSp mod">
        <pc:chgData name="Tristan Hale" userId="4e810f15-7125-456a-9649-63d4a79d866f" providerId="ADAL" clId="{C5768475-FAD0-4040-9CB9-39329E663C8E}" dt="2021-11-08T14:37:04.698" v="39"/>
        <pc:sldMkLst>
          <pc:docMk/>
          <pc:sldMk cId="3462973280" sldId="261"/>
        </pc:sldMkLst>
        <pc:spChg chg="del">
          <ac:chgData name="Tristan Hale" userId="4e810f15-7125-456a-9649-63d4a79d866f" providerId="ADAL" clId="{C5768475-FAD0-4040-9CB9-39329E663C8E}" dt="2021-11-08T12:28:23.378" v="2" actId="478"/>
          <ac:spMkLst>
            <pc:docMk/>
            <pc:sldMk cId="3462973280" sldId="261"/>
            <ac:spMk id="9" creationId="{CCCB62B1-7009-4B09-AA27-9377666A1525}"/>
          </ac:spMkLst>
        </pc:spChg>
        <pc:spChg chg="add mod">
          <ac:chgData name="Tristan Hale" userId="4e810f15-7125-456a-9649-63d4a79d866f" providerId="ADAL" clId="{C5768475-FAD0-4040-9CB9-39329E663C8E}" dt="2021-11-08T14:37:04.698" v="39"/>
          <ac:spMkLst>
            <pc:docMk/>
            <pc:sldMk cId="3462973280" sldId="261"/>
            <ac:spMk id="10" creationId="{552499B2-C1E8-42A7-9EF2-2EF3217AD652}"/>
          </ac:spMkLst>
        </pc:spChg>
      </pc:sldChg>
      <pc:sldChg chg="addSp delSp modSp mod">
        <pc:chgData name="Tristan Hale" userId="4e810f15-7125-456a-9649-63d4a79d866f" providerId="ADAL" clId="{C5768475-FAD0-4040-9CB9-39329E663C8E}" dt="2021-11-08T14:37:28.581" v="43"/>
        <pc:sldMkLst>
          <pc:docMk/>
          <pc:sldMk cId="2105805436" sldId="270"/>
        </pc:sldMkLst>
        <pc:spChg chg="add del mod">
          <ac:chgData name="Tristan Hale" userId="4e810f15-7125-456a-9649-63d4a79d866f" providerId="ADAL" clId="{C5768475-FAD0-4040-9CB9-39329E663C8E}" dt="2021-11-08T14:36:58.214" v="38" actId="21"/>
          <ac:spMkLst>
            <pc:docMk/>
            <pc:sldMk cId="2105805436" sldId="270"/>
            <ac:spMk id="3" creationId="{5C8CAA3B-BA67-41E8-9CCB-C9B32785FCA0}"/>
          </ac:spMkLst>
        </pc:spChg>
        <pc:spChg chg="del">
          <ac:chgData name="Tristan Hale" userId="4e810f15-7125-456a-9649-63d4a79d866f" providerId="ADAL" clId="{C5768475-FAD0-4040-9CB9-39329E663C8E}" dt="2021-11-08T12:28:16.186" v="0" actId="478"/>
          <ac:spMkLst>
            <pc:docMk/>
            <pc:sldMk cId="2105805436" sldId="270"/>
            <ac:spMk id="26" creationId="{F89682FD-BE09-466D-8932-2A9C0DBFFEDB}"/>
          </ac:spMkLst>
        </pc:spChg>
        <pc:spChg chg="add mod">
          <ac:chgData name="Tristan Hale" userId="4e810f15-7125-456a-9649-63d4a79d866f" providerId="ADAL" clId="{C5768475-FAD0-4040-9CB9-39329E663C8E}" dt="2021-11-08T14:37:28.581" v="43"/>
          <ac:spMkLst>
            <pc:docMk/>
            <pc:sldMk cId="2105805436" sldId="270"/>
            <ac:spMk id="28" creationId="{101ABC11-E8D6-47BE-B98A-2C6E4ED802BB}"/>
          </ac:spMkLst>
        </pc:spChg>
      </pc:sldChg>
      <pc:sldChg chg="addSp delSp modSp mod">
        <pc:chgData name="Tristan Hale" userId="4e810f15-7125-456a-9649-63d4a79d866f" providerId="ADAL" clId="{C5768475-FAD0-4040-9CB9-39329E663C8E}" dt="2021-11-08T14:37:36.120" v="45" actId="207"/>
        <pc:sldMkLst>
          <pc:docMk/>
          <pc:sldMk cId="1192491786" sldId="271"/>
        </pc:sldMkLst>
        <pc:spChg chg="add mod">
          <ac:chgData name="Tristan Hale" userId="4e810f15-7125-456a-9649-63d4a79d866f" providerId="ADAL" clId="{C5768475-FAD0-4040-9CB9-39329E663C8E}" dt="2021-11-08T14:37:36.120" v="45" actId="207"/>
          <ac:spMkLst>
            <pc:docMk/>
            <pc:sldMk cId="1192491786" sldId="271"/>
            <ac:spMk id="10" creationId="{146AE0F0-B12B-4483-A6E1-9D781ADF9D3A}"/>
          </ac:spMkLst>
        </pc:spChg>
        <pc:spChg chg="del">
          <ac:chgData name="Tristan Hale" userId="4e810f15-7125-456a-9649-63d4a79d866f" providerId="ADAL" clId="{C5768475-FAD0-4040-9CB9-39329E663C8E}" dt="2021-11-08T12:28:19.724" v="1" actId="478"/>
          <ac:spMkLst>
            <pc:docMk/>
            <pc:sldMk cId="1192491786" sldId="271"/>
            <ac:spMk id="12" creationId="{9FA9B73A-B1DF-4344-9D72-FC7AE17E59F8}"/>
          </ac:spMkLst>
        </pc:spChg>
      </pc:sldChg>
      <pc:sldChg chg="addSp delSp modSp mod">
        <pc:chgData name="Tristan Hale" userId="4e810f15-7125-456a-9649-63d4a79d866f" providerId="ADAL" clId="{C5768475-FAD0-4040-9CB9-39329E663C8E}" dt="2021-11-08T14:37:08.162" v="40"/>
        <pc:sldMkLst>
          <pc:docMk/>
          <pc:sldMk cId="169822354" sldId="272"/>
        </pc:sldMkLst>
        <pc:spChg chg="del">
          <ac:chgData name="Tristan Hale" userId="4e810f15-7125-456a-9649-63d4a79d866f" providerId="ADAL" clId="{C5768475-FAD0-4040-9CB9-39329E663C8E}" dt="2021-11-08T12:28:27.979" v="3" actId="478"/>
          <ac:spMkLst>
            <pc:docMk/>
            <pc:sldMk cId="169822354" sldId="272"/>
            <ac:spMk id="7" creationId="{1DEE3479-6DDD-4C28-9F67-9203CA795DE5}"/>
          </ac:spMkLst>
        </pc:spChg>
        <pc:spChg chg="add mod">
          <ac:chgData name="Tristan Hale" userId="4e810f15-7125-456a-9649-63d4a79d866f" providerId="ADAL" clId="{C5768475-FAD0-4040-9CB9-39329E663C8E}" dt="2021-11-08T14:37:08.162" v="40"/>
          <ac:spMkLst>
            <pc:docMk/>
            <pc:sldMk cId="169822354" sldId="272"/>
            <ac:spMk id="8" creationId="{A5A102B5-2DC1-455C-9D7D-DACBE3AA9E4D}"/>
          </ac:spMkLst>
        </pc:spChg>
      </pc:sldChg>
      <pc:sldChg chg="addSp delSp modSp mod">
        <pc:chgData name="Tristan Hale" userId="4e810f15-7125-456a-9649-63d4a79d866f" providerId="ADAL" clId="{C5768475-FAD0-4040-9CB9-39329E663C8E}" dt="2021-11-08T14:37:11.685" v="41"/>
        <pc:sldMkLst>
          <pc:docMk/>
          <pc:sldMk cId="2010742422" sldId="273"/>
        </pc:sldMkLst>
        <pc:spChg chg="del">
          <ac:chgData name="Tristan Hale" userId="4e810f15-7125-456a-9649-63d4a79d866f" providerId="ADAL" clId="{C5768475-FAD0-4040-9CB9-39329E663C8E}" dt="2021-11-08T12:28:32.996" v="4" actId="478"/>
          <ac:spMkLst>
            <pc:docMk/>
            <pc:sldMk cId="2010742422" sldId="273"/>
            <ac:spMk id="7" creationId="{4B63E943-8FC4-4EE1-81A2-F199A88065EF}"/>
          </ac:spMkLst>
        </pc:spChg>
        <pc:spChg chg="add mod">
          <ac:chgData name="Tristan Hale" userId="4e810f15-7125-456a-9649-63d4a79d866f" providerId="ADAL" clId="{C5768475-FAD0-4040-9CB9-39329E663C8E}" dt="2021-11-08T14:37:11.685" v="41"/>
          <ac:spMkLst>
            <pc:docMk/>
            <pc:sldMk cId="2010742422" sldId="273"/>
            <ac:spMk id="8" creationId="{8B5FBCF7-1CF8-414A-BFB1-272030456152}"/>
          </ac:spMkLst>
        </pc:spChg>
      </pc:sldChg>
      <pc:sldChg chg="addSp delSp modSp mod">
        <pc:chgData name="Tristan Hale" userId="4e810f15-7125-456a-9649-63d4a79d866f" providerId="ADAL" clId="{C5768475-FAD0-4040-9CB9-39329E663C8E}" dt="2021-11-08T14:37:16.229" v="42"/>
        <pc:sldMkLst>
          <pc:docMk/>
          <pc:sldMk cId="4156677833" sldId="274"/>
        </pc:sldMkLst>
        <pc:spChg chg="del">
          <ac:chgData name="Tristan Hale" userId="4e810f15-7125-456a-9649-63d4a79d866f" providerId="ADAL" clId="{C5768475-FAD0-4040-9CB9-39329E663C8E}" dt="2021-11-08T12:28:37.275" v="5" actId="478"/>
          <ac:spMkLst>
            <pc:docMk/>
            <pc:sldMk cId="4156677833" sldId="274"/>
            <ac:spMk id="7" creationId="{861D79FB-4148-4EA5-B4D4-5FDCF3F4ACB8}"/>
          </ac:spMkLst>
        </pc:spChg>
        <pc:spChg chg="add mod">
          <ac:chgData name="Tristan Hale" userId="4e810f15-7125-456a-9649-63d4a79d866f" providerId="ADAL" clId="{C5768475-FAD0-4040-9CB9-39329E663C8E}" dt="2021-11-08T14:37:16.229" v="42"/>
          <ac:spMkLst>
            <pc:docMk/>
            <pc:sldMk cId="4156677833" sldId="274"/>
            <ac:spMk id="8" creationId="{BD93B7C7-0E7C-49AC-BB7C-71A976A2AF97}"/>
          </ac:spMkLst>
        </pc:spChg>
      </pc:sldChg>
      <pc:sldChg chg="addSp delSp modSp mod">
        <pc:chgData name="Tristan Hale" userId="4e810f15-7125-456a-9649-63d4a79d866f" providerId="ADAL" clId="{C5768475-FAD0-4040-9CB9-39329E663C8E}" dt="2021-11-08T14:37:43.826" v="46"/>
        <pc:sldMkLst>
          <pc:docMk/>
          <pc:sldMk cId="2518747052" sldId="279"/>
        </pc:sldMkLst>
        <pc:spChg chg="add mod">
          <ac:chgData name="Tristan Hale" userId="4e810f15-7125-456a-9649-63d4a79d866f" providerId="ADAL" clId="{C5768475-FAD0-4040-9CB9-39329E663C8E}" dt="2021-11-08T14:37:43.826" v="46"/>
          <ac:spMkLst>
            <pc:docMk/>
            <pc:sldMk cId="2518747052" sldId="279"/>
            <ac:spMk id="11" creationId="{3B5F703E-7979-4303-9345-A47D9B298522}"/>
          </ac:spMkLst>
        </pc:spChg>
        <pc:spChg chg="del">
          <ac:chgData name="Tristan Hale" userId="4e810f15-7125-456a-9649-63d4a79d866f" providerId="ADAL" clId="{C5768475-FAD0-4040-9CB9-39329E663C8E}" dt="2021-11-08T12:28:48.251" v="6" actId="478"/>
          <ac:spMkLst>
            <pc:docMk/>
            <pc:sldMk cId="2518747052" sldId="279"/>
            <ac:spMk id="16" creationId="{D7F44D73-AF7D-437F-9A86-05504D6687F4}"/>
          </ac:spMkLst>
        </pc:spChg>
      </pc:sldChg>
      <pc:sldChg chg="addSp delSp modSp mod">
        <pc:chgData name="Tristan Hale" userId="4e810f15-7125-456a-9649-63d4a79d866f" providerId="ADAL" clId="{C5768475-FAD0-4040-9CB9-39329E663C8E}" dt="2021-11-08T14:37:56.763" v="50"/>
        <pc:sldMkLst>
          <pc:docMk/>
          <pc:sldMk cId="2536478511" sldId="283"/>
        </pc:sldMkLst>
        <pc:spChg chg="add mod">
          <ac:chgData name="Tristan Hale" userId="4e810f15-7125-456a-9649-63d4a79d866f" providerId="ADAL" clId="{C5768475-FAD0-4040-9CB9-39329E663C8E}" dt="2021-11-08T14:37:45.146" v="47"/>
          <ac:spMkLst>
            <pc:docMk/>
            <pc:sldMk cId="2536478511" sldId="283"/>
            <ac:spMk id="8" creationId="{8021D5BB-D0C6-419F-BAC9-021EA207CB29}"/>
          </ac:spMkLst>
        </pc:spChg>
        <pc:spChg chg="add del mod">
          <ac:chgData name="Tristan Hale" userId="4e810f15-7125-456a-9649-63d4a79d866f" providerId="ADAL" clId="{C5768475-FAD0-4040-9CB9-39329E663C8E}" dt="2021-11-08T14:37:56.763" v="50"/>
          <ac:spMkLst>
            <pc:docMk/>
            <pc:sldMk cId="2536478511" sldId="283"/>
            <ac:spMk id="10" creationId="{BD71B508-607A-4B02-B6EC-E27D4FFE8268}"/>
          </ac:spMkLst>
        </pc:spChg>
        <pc:spChg chg="del">
          <ac:chgData name="Tristan Hale" userId="4e810f15-7125-456a-9649-63d4a79d866f" providerId="ADAL" clId="{C5768475-FAD0-4040-9CB9-39329E663C8E}" dt="2021-11-08T12:28:55.131" v="9" actId="478"/>
          <ac:spMkLst>
            <pc:docMk/>
            <pc:sldMk cId="2536478511" sldId="283"/>
            <ac:spMk id="11" creationId="{0F6DEDA9-2BF3-474B-BF2E-9D8B395CACEF}"/>
          </ac:spMkLst>
        </pc:spChg>
        <pc:picChg chg="add del">
          <ac:chgData name="Tristan Hale" userId="4e810f15-7125-456a-9649-63d4a79d866f" providerId="ADAL" clId="{C5768475-FAD0-4040-9CB9-39329E663C8E}" dt="2021-11-08T12:28:53.113" v="8" actId="478"/>
          <ac:picMkLst>
            <pc:docMk/>
            <pc:sldMk cId="2536478511" sldId="283"/>
            <ac:picMk id="9" creationId="{936DCE49-1256-40E9-8DF6-6FE20516A2FF}"/>
          </ac:picMkLst>
        </pc:picChg>
      </pc:sldChg>
      <pc:sldChg chg="addSp delSp modSp mod">
        <pc:chgData name="Tristan Hale" userId="4e810f15-7125-456a-9649-63d4a79d866f" providerId="ADAL" clId="{C5768475-FAD0-4040-9CB9-39329E663C8E}" dt="2021-11-08T14:37:48.029" v="48"/>
        <pc:sldMkLst>
          <pc:docMk/>
          <pc:sldMk cId="2279073153" sldId="284"/>
        </pc:sldMkLst>
        <pc:spChg chg="add mod">
          <ac:chgData name="Tristan Hale" userId="4e810f15-7125-456a-9649-63d4a79d866f" providerId="ADAL" clId="{C5768475-FAD0-4040-9CB9-39329E663C8E}" dt="2021-11-08T14:37:48.029" v="48"/>
          <ac:spMkLst>
            <pc:docMk/>
            <pc:sldMk cId="2279073153" sldId="284"/>
            <ac:spMk id="8" creationId="{03FA60AB-4F20-4348-8173-98C3C5FBECCF}"/>
          </ac:spMkLst>
        </pc:spChg>
        <pc:spChg chg="del">
          <ac:chgData name="Tristan Hale" userId="4e810f15-7125-456a-9649-63d4a79d866f" providerId="ADAL" clId="{C5768475-FAD0-4040-9CB9-39329E663C8E}" dt="2021-11-08T12:28:58.707" v="10" actId="478"/>
          <ac:spMkLst>
            <pc:docMk/>
            <pc:sldMk cId="2279073153" sldId="284"/>
            <ac:spMk id="11" creationId="{9100B352-A09C-4C33-8C50-508BC77F6EA7}"/>
          </ac:spMkLst>
        </pc:spChg>
      </pc:sldChg>
      <pc:sldChg chg="addSp delSp modSp mod">
        <pc:chgData name="Tristan Hale" userId="4e810f15-7125-456a-9649-63d4a79d866f" providerId="ADAL" clId="{C5768475-FAD0-4040-9CB9-39329E663C8E}" dt="2021-11-08T14:38:00.133" v="51"/>
        <pc:sldMkLst>
          <pc:docMk/>
          <pc:sldMk cId="2719579054" sldId="285"/>
        </pc:sldMkLst>
        <pc:spChg chg="add mod">
          <ac:chgData name="Tristan Hale" userId="4e810f15-7125-456a-9649-63d4a79d866f" providerId="ADAL" clId="{C5768475-FAD0-4040-9CB9-39329E663C8E}" dt="2021-11-08T14:38:00.133" v="51"/>
          <ac:spMkLst>
            <pc:docMk/>
            <pc:sldMk cId="2719579054" sldId="285"/>
            <ac:spMk id="8" creationId="{09231905-2CD8-443E-9D25-18575CEA62FE}"/>
          </ac:spMkLst>
        </pc:spChg>
        <pc:spChg chg="del">
          <ac:chgData name="Tristan Hale" userId="4e810f15-7125-456a-9649-63d4a79d866f" providerId="ADAL" clId="{C5768475-FAD0-4040-9CB9-39329E663C8E}" dt="2021-11-08T12:29:05.123" v="11" actId="478"/>
          <ac:spMkLst>
            <pc:docMk/>
            <pc:sldMk cId="2719579054" sldId="285"/>
            <ac:spMk id="12" creationId="{79092324-7DE3-40C8-9B08-1B69CA090D4D}"/>
          </ac:spMkLst>
        </pc:spChg>
      </pc:sldChg>
      <pc:sldChg chg="modSp">
        <pc:chgData name="Tristan Hale" userId="4e810f15-7125-456a-9649-63d4a79d866f" providerId="ADAL" clId="{C5768475-FAD0-4040-9CB9-39329E663C8E}" dt="2021-11-08T14:27:54.474" v="12" actId="20578"/>
        <pc:sldMkLst>
          <pc:docMk/>
          <pc:sldMk cId="1596956567" sldId="288"/>
        </pc:sldMkLst>
        <pc:spChg chg="mod">
          <ac:chgData name="Tristan Hale" userId="4e810f15-7125-456a-9649-63d4a79d866f" providerId="ADAL" clId="{C5768475-FAD0-4040-9CB9-39329E663C8E}" dt="2021-11-08T14:27:54.474" v="12" actId="20578"/>
          <ac:spMkLst>
            <pc:docMk/>
            <pc:sldMk cId="1596956567" sldId="288"/>
            <ac:spMk id="30" creationId="{B468D493-F8D0-4782-88ED-9720C43C64E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30101-45B6-4859-9F63-BC53F0C033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3EBDAB-7F94-459C-9D54-46F2D06478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29704-1CB6-4920-ADF7-0602BCAEB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11/08/2021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193E5F-643B-4EE8-B666-10B0B37B1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E4F1F-BCAC-4F3A-9E47-832AD6F87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10251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CE50D-459B-44CA-B3CC-177561D61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436FFA-0F88-4F8D-B868-C7FBEF3890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F4969-5659-4FC5-949A-F76C0C6C1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11/08/2021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074686-0864-4324-BECA-553F30E59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203B8A-D842-4476-81E5-163FA3685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91238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CE3926-78E1-4C6B-9F99-1471675492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6620B4-E637-487E-8F24-3385C190F8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66F30B-E524-4622-ADCF-00821AFBF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11/08/2021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C4167-8FC5-4BAB-9E91-FEB9C82EB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98C3B1-D2F5-4BD7-9252-7CC08304A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016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A26D6-A211-41AE-96D1-34229125A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3FF09-3D04-4708-B496-61F60ED79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D5978C-EEA2-4609-A8C8-A341B2F90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11/08/2021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D4A0A8-DB48-4201-9EEA-84597FD16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D9F0C8-6C2E-408A-B7F4-EFD0025F0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49261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AE848-E9AD-4CA8-B202-582B12CE7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F4EB7-D1A4-45B2-B98C-D2852E19D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4C3989-43C7-4A9D-A92F-7CA2F3485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11/08/2021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BEAAC1-3FDD-4185-A3F9-3B314317F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65B08-CFDB-465B-9DDA-C8581EF34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22631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035EF-D20C-4076-95A5-82D22DB89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50C8FC-25CF-4578-823C-B3FCCE485C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87DF0-A4B7-4001-B49E-298A9A136C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92791D-B972-4ABB-87F7-2C7E74E30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11/08/2021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AFC9A-7C87-4FB7-920E-D3AA621CB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F2712-CD35-4ADD-A363-C1BE7DE8C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09788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9D9AC-2A9D-426E-8AA5-EE2924304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D1D33C-B5D0-442E-9816-CF2EEE481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61295E-7677-43D5-8DD0-8A278ECDBA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A9D39E-D9D8-46F1-B6C9-EBF738891D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54A8DC-1901-40E2-8DC8-885D85D541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853DF7-711F-485D-9145-7E29ED5EB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11/08/2021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16D5EB-DE06-496E-B105-16CA37156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9790F4-4DF8-4DF4-9E35-CC133EA96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74170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F7E80-EC4A-481B-AF52-15739F310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2DAD1D-7B04-4D1A-B648-6D9E9EAD2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11/08/2021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0A18B5-5589-4A6E-A2E5-D2127CC50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390969-4E4E-4F21-AC6E-098003B7B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93942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702918-3408-4267-8313-9B0D4EC85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11/08/2021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A4411E-1C51-4160-BEDA-5F1845BF1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DBCBDD-816E-4112-9807-0DABB7590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7103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900A1-4CD1-427D-A1B0-37CA21DDD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37111-92A7-4691-87E6-961F6A717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307260-3AAB-4656-A62A-457D54AC2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390E0F-2E5C-4DBB-BF83-43BC8DCF2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11/08/2021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186BBD-2611-4EFF-BEF1-8A3702D0E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8EA34E-6D38-48DF-A0B2-78927AB0D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36529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E0F46-0770-4E53-9D55-DEB70E534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616D3C-40C9-4040-840F-E352FE3E26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91CDB8-B804-4F1C-BA8C-7BA46F986A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713CDF-E4D5-45D7-8E13-F0352859D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11/08/2021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C9CEB-1ADA-4B50-9464-E27B109A6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04D48C-C1D5-4815-93AD-7DB2D6279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99131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154DCA-0642-4B0A-B983-A996E9308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8F67DE-7ADC-469C-AC53-764260AA08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B27D9-5118-4094-B964-2CBEF49913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3CCD4-0CC8-4954-9B36-6172BCBCA322}" type="datetimeFigureOut">
              <a:rPr lang="en-CH" smtClean="0"/>
              <a:t>11/08/2021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D94F0-3D34-4DEF-901D-FABCFC45D8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28A2C8-964E-40FE-89A6-3D6732412C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34355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pherestandards.org/countries/turkey/" TargetMode="External"/><Relationship Id="rId2" Type="http://schemas.openxmlformats.org/officeDocument/2006/relationships/hyperlink" Target="bit.ly/standards-vs-targets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pherestandards.org/" TargetMode="External"/><Relationship Id="rId4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5A292AEA-2528-46C0-B426-95822B6141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8B7B198-E4DF-43CD-AD8C-199884323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BE67753-EA0E-4819-8D22-0B6600CF72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96934" y="3984"/>
            <a:ext cx="9376632" cy="6858000"/>
          </a:xfrm>
          <a:custGeom>
            <a:avLst/>
            <a:gdLst>
              <a:gd name="connsiteX0" fmla="*/ 1691615 w 9376632"/>
              <a:gd name="connsiteY0" fmla="*/ 0 h 6858000"/>
              <a:gd name="connsiteX1" fmla="*/ 7685017 w 9376632"/>
              <a:gd name="connsiteY1" fmla="*/ 0 h 6858000"/>
              <a:gd name="connsiteX2" fmla="*/ 7840634 w 9376632"/>
              <a:gd name="connsiteY2" fmla="*/ 134799 h 6858000"/>
              <a:gd name="connsiteX3" fmla="*/ 9376632 w 9376632"/>
              <a:gd name="connsiteY3" fmla="*/ 3605175 h 6858000"/>
              <a:gd name="connsiteX4" fmla="*/ 8158692 w 9376632"/>
              <a:gd name="connsiteY4" fmla="*/ 6757493 h 6858000"/>
              <a:gd name="connsiteX5" fmla="*/ 8062868 w 9376632"/>
              <a:gd name="connsiteY5" fmla="*/ 6858000 h 6858000"/>
              <a:gd name="connsiteX6" fmla="*/ 1313765 w 9376632"/>
              <a:gd name="connsiteY6" fmla="*/ 6858000 h 6858000"/>
              <a:gd name="connsiteX7" fmla="*/ 1217940 w 9376632"/>
              <a:gd name="connsiteY7" fmla="*/ 6757493 h 6858000"/>
              <a:gd name="connsiteX8" fmla="*/ 0 w 9376632"/>
              <a:gd name="connsiteY8" fmla="*/ 3605175 h 6858000"/>
              <a:gd name="connsiteX9" fmla="*/ 1535999 w 9376632"/>
              <a:gd name="connsiteY9" fmla="*/ 1347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76632" h="6858000">
                <a:moveTo>
                  <a:pt x="1691615" y="0"/>
                </a:moveTo>
                <a:lnTo>
                  <a:pt x="7685017" y="0"/>
                </a:lnTo>
                <a:lnTo>
                  <a:pt x="7840634" y="134799"/>
                </a:lnTo>
                <a:cubicBezTo>
                  <a:pt x="8784230" y="992423"/>
                  <a:pt x="9376632" y="2229618"/>
                  <a:pt x="9376632" y="3605175"/>
                </a:cubicBezTo>
                <a:cubicBezTo>
                  <a:pt x="9376632" y="4818903"/>
                  <a:pt x="8915419" y="5924908"/>
                  <a:pt x="8158692" y="6757493"/>
                </a:cubicBezTo>
                <a:lnTo>
                  <a:pt x="8062868" y="6858000"/>
                </a:lnTo>
                <a:lnTo>
                  <a:pt x="1313765" y="6858000"/>
                </a:lnTo>
                <a:lnTo>
                  <a:pt x="1217940" y="6757493"/>
                </a:lnTo>
                <a:cubicBezTo>
                  <a:pt x="461213" y="5924908"/>
                  <a:pt x="0" y="4818903"/>
                  <a:pt x="0" y="3605175"/>
                </a:cubicBezTo>
                <a:cubicBezTo>
                  <a:pt x="0" y="2229618"/>
                  <a:pt x="592403" y="992423"/>
                  <a:pt x="1535999" y="134799"/>
                </a:cubicBezTo>
                <a:close/>
              </a:path>
            </a:pathLst>
          </a:cu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76D63AC-0421-45EC-B383-E79A61A78C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6937"/>
            <a:chExt cx="9772765" cy="6858000"/>
          </a:xfrm>
          <a:solidFill>
            <a:schemeClr val="bg1">
              <a:alpha val="30000"/>
            </a:schemeClr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997A32E-7032-4107-9C8B-99DB59EDD5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6937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43BB27F-1470-42CA-91FF-D94BC691C8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6937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997B002-17FD-47B3-A06A-76802FE15C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6937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401EA35-9D2E-43B7-860F-EBB8A6C3E0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6937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8C44827-3D81-4FF9-B4A5-5650D1B20A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6937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613D97F-F6DF-4D32-AD91-209A80E7A2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6937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2B0ED5C-927D-4C5F-8F27-1B403820B9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6937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005C907-09F9-4E7D-B9C3-57441CD7CC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4567" y="2800280"/>
            <a:ext cx="9022559" cy="2943739"/>
          </a:xfrm>
        </p:spPr>
        <p:txBody>
          <a:bodyPr anchor="b">
            <a:noAutofit/>
          </a:bodyPr>
          <a:lstStyle/>
          <a:p>
            <a:r>
              <a:rPr lang="tr-TR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İnsani yardım</a:t>
            </a:r>
            <a:br>
              <a:rPr lang="tr-TR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standartları </a:t>
            </a:r>
            <a:br>
              <a:rPr lang="tr-TR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konusunda</a:t>
            </a:r>
            <a:b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interaktif</a:t>
            </a:r>
            <a: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tr-TR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(etkileşimli)</a:t>
            </a:r>
            <a:br>
              <a:rPr lang="tr-TR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bir eğitime </a:t>
            </a:r>
            <a:b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hazır mısınız?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7F87F1B-42BA-4AC7-A4E2-41544DDB2C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-4155"/>
            <a:ext cx="2514948" cy="2174333"/>
            <a:chOff x="-305" y="-4155"/>
            <a:chExt cx="2514948" cy="2174333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8B53067-4E48-4E71-A6A9-A8CAABAFBF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6D1A0D3-4BB8-41D9-9CE7-2884C83F44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1E20F06-3B09-4B89-A36B-AB8BFBCCA5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AE6C3D7-7D5B-4926-877D-45F117BB6B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67346A5-7569-4F15-AB5D-BE3DADF19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685727" y="4683666"/>
            <a:ext cx="2514948" cy="2174333"/>
            <a:chOff x="-305" y="-4155"/>
            <a:chExt cx="2514948" cy="2174333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E1951533-A568-4765-AB1F-F71D9AFDEA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7214F52-4F3F-4C96-A62E-F1401D6C04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23146A1-291C-4FA0-AB5B-EB04D42398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2977932-2B03-4899-8306-5002CEE68E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101ABC11-E8D6-47BE-B98A-2C6E4ED802BB}"/>
              </a:ext>
            </a:extLst>
          </p:cNvPr>
          <p:cNvSpPr txBox="1"/>
          <p:nvPr/>
        </p:nvSpPr>
        <p:spPr>
          <a:xfrm>
            <a:off x="8764275" y="5924046"/>
            <a:ext cx="32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Düşünme süresi için</a:t>
            </a:r>
            <a:br>
              <a:rPr lang="en-US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videoyu durdurunuz</a:t>
            </a:r>
            <a:endParaRPr lang="tr-TR" sz="24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tr-T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8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Picture 71" descr="Binoculars and ocean">
            <a:extLst>
              <a:ext uri="{FF2B5EF4-FFF2-40B4-BE49-F238E27FC236}">
                <a16:creationId xmlns:a16="http://schemas.microsoft.com/office/drawing/2014/main" id="{726999EC-CC49-42E8-82A3-64CAD7EABF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248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87" name="Rectangle 86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4BE2997A-4A9C-4E48-A417-7E0EC3D0AE0A}"/>
              </a:ext>
            </a:extLst>
          </p:cNvPr>
          <p:cNvSpPr txBox="1">
            <a:spLocks/>
          </p:cNvSpPr>
          <p:nvPr/>
        </p:nvSpPr>
        <p:spPr>
          <a:xfrm>
            <a:off x="8418787" y="1568341"/>
            <a:ext cx="2966544" cy="48229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Aft>
                <a:spcPts val="600"/>
              </a:spcAft>
            </a:pPr>
            <a: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Şimdi</a:t>
            </a:r>
          </a:p>
          <a:p>
            <a:pPr algn="r">
              <a:spcAft>
                <a:spcPts val="600"/>
              </a:spcAft>
            </a:pPr>
            <a: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resimlere</a:t>
            </a:r>
          </a:p>
          <a:p>
            <a:pPr algn="r">
              <a:spcAft>
                <a:spcPts val="600"/>
              </a:spcAft>
            </a:pPr>
            <a: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bir kez</a:t>
            </a:r>
          </a:p>
          <a:p>
            <a:pPr algn="r">
              <a:spcAft>
                <a:spcPts val="600"/>
              </a:spcAft>
            </a:pPr>
            <a: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daha</a:t>
            </a:r>
          </a:p>
          <a:p>
            <a:pPr algn="r">
              <a:spcAft>
                <a:spcPts val="600"/>
              </a:spcAft>
            </a:pPr>
            <a:r>
              <a:rPr lang="tr-TR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bakın</a:t>
            </a:r>
          </a:p>
        </p:txBody>
      </p:sp>
    </p:spTree>
    <p:extLst>
      <p:ext uri="{BB962C8B-B14F-4D97-AF65-F5344CB8AC3E}">
        <p14:creationId xmlns:p14="http://schemas.microsoft.com/office/powerpoint/2010/main" val="200547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38307F7-4324-49EF-AED4-D2F36F6D11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791381"/>
            <a:ext cx="5791200" cy="1967190"/>
          </a:xfrm>
          <a:prstGeom prst="rect">
            <a:avLst/>
          </a:prstGeom>
        </p:spPr>
      </p:pic>
      <p:sp>
        <p:nvSpPr>
          <p:cNvPr id="69" name="Rectangle 37" hidden="1">
            <a:extLst>
              <a:ext uri="{FF2B5EF4-FFF2-40B4-BE49-F238E27FC236}">
                <a16:creationId xmlns:a16="http://schemas.microsoft.com/office/drawing/2014/main" id="{5E52985E-2553-471E-82AA-5ED7A32989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3308" y="4462044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0" name="Straight Connector 39" hidden="1">
            <a:extLst>
              <a:ext uri="{FF2B5EF4-FFF2-40B4-BE49-F238E27FC236}">
                <a16:creationId xmlns:a16="http://schemas.microsoft.com/office/drawing/2014/main" id="{DAE3ABC6-4042-4293-A7DF-F01181363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4739873" y="4690076"/>
            <a:ext cx="0" cy="1371600"/>
          </a:xfrm>
          <a:prstGeom prst="line">
            <a:avLst/>
          </a:prstGeom>
          <a:ln w="19050">
            <a:solidFill>
              <a:schemeClr val="bg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 hidden="1">
            <a:extLst>
              <a:ext uri="{FF2B5EF4-FFF2-40B4-BE49-F238E27FC236}">
                <a16:creationId xmlns:a16="http://schemas.microsoft.com/office/drawing/2014/main" id="{E3F7CC2B-0430-4DE6-B948-017C63BABA34}"/>
              </a:ext>
            </a:extLst>
          </p:cNvPr>
          <p:cNvSpPr txBox="1">
            <a:spLocks/>
          </p:cNvSpPr>
          <p:nvPr/>
        </p:nvSpPr>
        <p:spPr>
          <a:xfrm>
            <a:off x="4945336" y="4615840"/>
            <a:ext cx="6609921" cy="1526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What is</a:t>
            </a: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happening?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pic>
        <p:nvPicPr>
          <p:cNvPr id="7" name="Content Placeholder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166559FD-2E27-4471-97A7-BDD8DB0AB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957" y="569447"/>
            <a:ext cx="7991043" cy="5653668"/>
          </a:xfrm>
          <a:prstGeom prst="rect">
            <a:avLst/>
          </a:prstGeom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id="{84CBD5BD-6F36-4987-9253-EB250315E4A3}"/>
              </a:ext>
            </a:extLst>
          </p:cNvPr>
          <p:cNvSpPr txBox="1">
            <a:spLocks/>
          </p:cNvSpPr>
          <p:nvPr/>
        </p:nvSpPr>
        <p:spPr>
          <a:xfrm>
            <a:off x="206095" y="2980504"/>
            <a:ext cx="4212147" cy="31362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marR="0" lvl="0" indent="-342900" rtl="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000" dirty="0">
              <a:effectLst/>
              <a:latin typeface="Open Sans"/>
              <a:ea typeface="Times New Roman" panose="02020603050405020304" pitchFamily="18" charset="0"/>
              <a:cs typeface="Open San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316FC69-D908-48F6-B554-9E741D531452}"/>
              </a:ext>
            </a:extLst>
          </p:cNvPr>
          <p:cNvSpPr txBox="1"/>
          <p:nvPr/>
        </p:nvSpPr>
        <p:spPr>
          <a:xfrm>
            <a:off x="328405" y="3148631"/>
            <a:ext cx="4212147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Standart 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karşılanıyor mu?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Göstergenin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karşılığı, örneğin sandık sayısı nedir?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Hedefe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ulaşılıyor mu?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Hedef </a:t>
            </a: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bağlama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uygun mu?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Standarda 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ulaşmak için</a:t>
            </a:r>
            <a:b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yapabileceğiniz aktiviteler</a:t>
            </a:r>
            <a:b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neler olabilir?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5F703E-7979-4303-9345-A47D9B298522}"/>
              </a:ext>
            </a:extLst>
          </p:cNvPr>
          <p:cNvSpPr txBox="1"/>
          <p:nvPr/>
        </p:nvSpPr>
        <p:spPr>
          <a:xfrm>
            <a:off x="8764275" y="5924046"/>
            <a:ext cx="32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Düşünme süresi için</a:t>
            </a:r>
            <a:br>
              <a:rPr lang="en-US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videoyu durdurunuz</a:t>
            </a:r>
            <a:endParaRPr lang="tr-TR" sz="24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tr-T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74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2FE6988-03F5-453C-8FE0-9437FC4EF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791381"/>
            <a:ext cx="5791200" cy="1967190"/>
          </a:xfrm>
          <a:prstGeom prst="rect">
            <a:avLst/>
          </a:prstGeom>
        </p:spPr>
      </p:pic>
      <p:sp>
        <p:nvSpPr>
          <p:cNvPr id="30" name="Title 1" hidden="1">
            <a:extLst>
              <a:ext uri="{FF2B5EF4-FFF2-40B4-BE49-F238E27FC236}">
                <a16:creationId xmlns:a16="http://schemas.microsoft.com/office/drawing/2014/main" id="{E3F7CC2B-0430-4DE6-B948-017C63BABA34}"/>
              </a:ext>
            </a:extLst>
          </p:cNvPr>
          <p:cNvSpPr txBox="1">
            <a:spLocks/>
          </p:cNvSpPr>
          <p:nvPr/>
        </p:nvSpPr>
        <p:spPr>
          <a:xfrm>
            <a:off x="4945336" y="4615840"/>
            <a:ext cx="6609921" cy="1526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What is</a:t>
            </a: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happening?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pic>
        <p:nvPicPr>
          <p:cNvPr id="9" name="Content Placeholder 5" descr="A picture containing text, automaton&#10;&#10;Description automatically generated">
            <a:extLst>
              <a:ext uri="{FF2B5EF4-FFF2-40B4-BE49-F238E27FC236}">
                <a16:creationId xmlns:a16="http://schemas.microsoft.com/office/drawing/2014/main" id="{936DCE49-1256-40E9-8DF6-6FE20516A2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954" y="602166"/>
            <a:ext cx="7991046" cy="565366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03E0E3B-ADAC-4D8D-9270-ED150BBF67E5}"/>
              </a:ext>
            </a:extLst>
          </p:cNvPr>
          <p:cNvSpPr txBox="1"/>
          <p:nvPr/>
        </p:nvSpPr>
        <p:spPr>
          <a:xfrm>
            <a:off x="328405" y="3148631"/>
            <a:ext cx="4212147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Standart 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karşılanıyor mu?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Göstergenin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karşılığı, örneğin sandık sayısı nedir?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Hedefe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ulaşılıyor mu?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Hedef </a:t>
            </a: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bağlama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uygun mu?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Standarda 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ulaşmak için</a:t>
            </a:r>
            <a:b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yapabileceğiniz aktiviteler</a:t>
            </a:r>
            <a:b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neler olabilir?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21D5BB-D0C6-419F-BAC9-021EA207CB29}"/>
              </a:ext>
            </a:extLst>
          </p:cNvPr>
          <p:cNvSpPr txBox="1"/>
          <p:nvPr/>
        </p:nvSpPr>
        <p:spPr>
          <a:xfrm>
            <a:off x="8764275" y="5924046"/>
            <a:ext cx="32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Düşünme süresi için</a:t>
            </a:r>
            <a:br>
              <a:rPr lang="en-US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videoyu durdurunuz</a:t>
            </a:r>
            <a:endParaRPr lang="tr-TR" sz="24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tr-T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47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 hidden="1">
            <a:extLst>
              <a:ext uri="{FF2B5EF4-FFF2-40B4-BE49-F238E27FC236}">
                <a16:creationId xmlns:a16="http://schemas.microsoft.com/office/drawing/2014/main" id="{E3F7CC2B-0430-4DE6-B948-017C63BABA34}"/>
              </a:ext>
            </a:extLst>
          </p:cNvPr>
          <p:cNvSpPr txBox="1">
            <a:spLocks/>
          </p:cNvSpPr>
          <p:nvPr/>
        </p:nvSpPr>
        <p:spPr>
          <a:xfrm>
            <a:off x="4945336" y="4615840"/>
            <a:ext cx="6609921" cy="1526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What is</a:t>
            </a: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happening?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F0EDDBF-F71F-44B7-A48C-DF36EA1EB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791381"/>
            <a:ext cx="5791200" cy="1967190"/>
          </a:xfrm>
          <a:prstGeom prst="rect">
            <a:avLst/>
          </a:prstGeom>
        </p:spPr>
      </p:pic>
      <p:pic>
        <p:nvPicPr>
          <p:cNvPr id="9" name="Content Placeholder 6" descr="A picture containing text, automaton&#10;&#10;Description automatically generated">
            <a:extLst>
              <a:ext uri="{FF2B5EF4-FFF2-40B4-BE49-F238E27FC236}">
                <a16:creationId xmlns:a16="http://schemas.microsoft.com/office/drawing/2014/main" id="{008A617C-0630-4DEA-B4F8-54DB927B80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954" y="602166"/>
            <a:ext cx="7991046" cy="565366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8FD1E9D-F95B-4A54-A99F-D91208A7382D}"/>
              </a:ext>
            </a:extLst>
          </p:cNvPr>
          <p:cNvSpPr txBox="1"/>
          <p:nvPr/>
        </p:nvSpPr>
        <p:spPr>
          <a:xfrm>
            <a:off x="328405" y="3148631"/>
            <a:ext cx="4212147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Standart 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karşılanıyor mu?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Göstergenin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karşılığı, örneğin sandık sayısı nedir?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Hedefe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ulaşılıyor mu?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Hedef </a:t>
            </a: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bağlama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uygun mu?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Standarda 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ulaşmak için</a:t>
            </a:r>
            <a:b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yapabileceğiniz aktiviteler</a:t>
            </a:r>
            <a:b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neler olabilir?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FA60AB-4F20-4348-8173-98C3C5FBECCF}"/>
              </a:ext>
            </a:extLst>
          </p:cNvPr>
          <p:cNvSpPr txBox="1"/>
          <p:nvPr/>
        </p:nvSpPr>
        <p:spPr>
          <a:xfrm>
            <a:off x="8764275" y="5924046"/>
            <a:ext cx="32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Düşünme süresi için</a:t>
            </a:r>
            <a:br>
              <a:rPr lang="en-US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videoyu durdurunuz</a:t>
            </a:r>
            <a:endParaRPr lang="tr-TR" sz="24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tr-T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07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90183BD-2E76-42F9-BECA-7E6D18F65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791381"/>
            <a:ext cx="5791200" cy="1967190"/>
          </a:xfrm>
          <a:prstGeom prst="rect">
            <a:avLst/>
          </a:prstGeom>
        </p:spPr>
      </p:pic>
      <p:sp>
        <p:nvSpPr>
          <p:cNvPr id="30" name="Title 1" hidden="1">
            <a:extLst>
              <a:ext uri="{FF2B5EF4-FFF2-40B4-BE49-F238E27FC236}">
                <a16:creationId xmlns:a16="http://schemas.microsoft.com/office/drawing/2014/main" id="{E3F7CC2B-0430-4DE6-B948-017C63BABA34}"/>
              </a:ext>
            </a:extLst>
          </p:cNvPr>
          <p:cNvSpPr txBox="1">
            <a:spLocks/>
          </p:cNvSpPr>
          <p:nvPr/>
        </p:nvSpPr>
        <p:spPr>
          <a:xfrm>
            <a:off x="4945336" y="4615840"/>
            <a:ext cx="6609921" cy="1526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What is</a:t>
            </a: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happening?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pic>
        <p:nvPicPr>
          <p:cNvPr id="9" name="Content Placeholder 5" descr="A picture containing text, linedrawing&#10;&#10;Description automatically generated">
            <a:extLst>
              <a:ext uri="{FF2B5EF4-FFF2-40B4-BE49-F238E27FC236}">
                <a16:creationId xmlns:a16="http://schemas.microsoft.com/office/drawing/2014/main" id="{65E4F5B1-DF27-4B84-ADFA-32A5D42CA7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954" y="602166"/>
            <a:ext cx="7991046" cy="565366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EC39786-FF6E-42A2-B680-E793EC02F611}"/>
              </a:ext>
            </a:extLst>
          </p:cNvPr>
          <p:cNvSpPr txBox="1"/>
          <p:nvPr/>
        </p:nvSpPr>
        <p:spPr>
          <a:xfrm>
            <a:off x="328405" y="3148631"/>
            <a:ext cx="4212147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Standart 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karşılanıyor mu?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Göstergenin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karşılığı, örneğin sandık sayısı nedir?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Hedefe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ulaşılıyor mu?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Hedef </a:t>
            </a: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bağlama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uygun mu?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tr-T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Standarda </a:t>
            </a: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ulaşmak için</a:t>
            </a:r>
            <a:b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yapabileceğiniz aktiviteler</a:t>
            </a:r>
            <a:b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neler olabilir?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231905-2CD8-443E-9D25-18575CEA62FE}"/>
              </a:ext>
            </a:extLst>
          </p:cNvPr>
          <p:cNvSpPr txBox="1"/>
          <p:nvPr/>
        </p:nvSpPr>
        <p:spPr>
          <a:xfrm>
            <a:off x="8764275" y="5924046"/>
            <a:ext cx="32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Düşünme süresi için</a:t>
            </a:r>
            <a:br>
              <a:rPr lang="en-US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videoyu durdurunuz</a:t>
            </a:r>
            <a:endParaRPr lang="tr-TR" sz="24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tr-T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57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A8CCCB6D-5162-4AAE-A5E3-3AC55410D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BCD8C04-CC7B-40EF-82EB-E9821F79BB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70" y="2458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Star collections in a row">
            <a:extLst>
              <a:ext uri="{FF2B5EF4-FFF2-40B4-BE49-F238E27FC236}">
                <a16:creationId xmlns:a16="http://schemas.microsoft.com/office/drawing/2014/main" id="{CC06EA38-6347-4112-97A9-A7A1D2E1A9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l="25439" r="2479" b="1"/>
          <a:stretch/>
        </p:blipFill>
        <p:spPr>
          <a:xfrm>
            <a:off x="-170" y="10"/>
            <a:ext cx="8450317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5874EB-9C6D-4AE8-83FC-582C99A84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093" y="534285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tr-TR" kern="1200">
                <a:latin typeface="+mj-lt"/>
                <a:ea typeface="+mj-ea"/>
                <a:cs typeface="+mj-cs"/>
              </a:rPr>
              <a:t>Targets: </a:t>
            </a:r>
          </a:p>
        </p:txBody>
      </p:sp>
      <p:pic>
        <p:nvPicPr>
          <p:cNvPr id="5" name="Picture 4" descr="Dart arrow in the centre of dartboard">
            <a:extLst>
              <a:ext uri="{FF2B5EF4-FFF2-40B4-BE49-F238E27FC236}">
                <a16:creationId xmlns:a16="http://schemas.microsoft.com/office/drawing/2014/main" id="{843F173E-47A0-472C-95BC-1210B42956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505" r="17458" b="-2"/>
          <a:stretch/>
        </p:blipFill>
        <p:spPr>
          <a:xfrm>
            <a:off x="6225997" y="-2458"/>
            <a:ext cx="5962785" cy="685800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9C63096-B708-4C7B-B5F3-6C2C276898C1}"/>
              </a:ext>
            </a:extLst>
          </p:cNvPr>
          <p:cNvSpPr/>
          <p:nvPr/>
        </p:nvSpPr>
        <p:spPr>
          <a:xfrm>
            <a:off x="-3218" y="3333"/>
            <a:ext cx="12192000" cy="686045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4000">
                <a:srgbClr val="909090">
                  <a:alpha val="84000"/>
                </a:srgbClr>
              </a:gs>
              <a:gs pos="100000">
                <a:schemeClr val="bg1">
                  <a:alpha val="91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9" name="Content Placeholder 2">
            <a:extLst>
              <a:ext uri="{FF2B5EF4-FFF2-40B4-BE49-F238E27FC236}">
                <a16:creationId xmlns:a16="http://schemas.microsoft.com/office/drawing/2014/main" id="{BF5EB269-C033-49A6-9E5D-813C7C2D956D}"/>
              </a:ext>
            </a:extLst>
          </p:cNvPr>
          <p:cNvSpPr txBox="1">
            <a:spLocks/>
          </p:cNvSpPr>
          <p:nvPr/>
        </p:nvSpPr>
        <p:spPr>
          <a:xfrm>
            <a:off x="4752975" y="397783"/>
            <a:ext cx="6918125" cy="6627048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tr-TR" sz="4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  <a:r>
              <a:rPr lang="tr-TR" sz="4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Göstergeler</a:t>
            </a:r>
            <a:r>
              <a:rPr lang="tr-TR" sz="4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 standartlara</a:t>
            </a:r>
            <a:br>
              <a:rPr lang="tr-TR" sz="4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4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yönelik ilerlemeyi</a:t>
            </a:r>
            <a:br>
              <a:rPr lang="tr-TR" sz="4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4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ölçmek içindir</a:t>
            </a:r>
          </a:p>
          <a:p>
            <a:pPr marL="0" indent="0" algn="r">
              <a:buFont typeface="Arial" panose="020B0604020202020204" pitchFamily="34" charset="0"/>
              <a:buNone/>
            </a:pPr>
            <a:endParaRPr lang="tr-TR" sz="4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r">
              <a:buNone/>
            </a:pPr>
            <a:r>
              <a:rPr lang="tr-TR" sz="41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Hedefler </a:t>
            </a:r>
            <a:r>
              <a:rPr lang="tr-TR" sz="4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tr-TR" sz="4100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nicel</a:t>
            </a:r>
            <a:r>
              <a:rPr lang="tr-TR" sz="4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br>
              <a:rPr lang="tr-TR" sz="4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4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sinyaller sağlar</a:t>
            </a:r>
          </a:p>
          <a:p>
            <a:pPr marL="0" indent="0" algn="r">
              <a:buNone/>
            </a:pPr>
            <a:endParaRPr lang="tr-TR" sz="4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r">
              <a:buNone/>
            </a:pPr>
            <a:r>
              <a:rPr lang="tr-TR" sz="4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Hem göstergeler hem de hedefler</a:t>
            </a:r>
            <a:br>
              <a:rPr lang="en-US" sz="4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41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bağlama göre</a:t>
            </a:r>
            <a:br>
              <a:rPr lang="tr-TR" sz="41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41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dikkate alınmalıdır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2D64FF-4494-4217-B935-F388447B07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025" y="1790700"/>
            <a:ext cx="4557442" cy="357187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tr-TR" sz="4100" b="1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Standartlar</a:t>
            </a:r>
            <a:br>
              <a:rPr lang="en-US" sz="4100" b="1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</a:br>
            <a:r>
              <a:rPr lang="tr-TR" sz="4100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(</a:t>
            </a:r>
            <a:r>
              <a:rPr lang="tr-TR" sz="4100" u="sng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niteliksel</a:t>
            </a:r>
            <a:r>
              <a:rPr lang="tr-TR" sz="4100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)</a:t>
            </a:r>
            <a:br>
              <a:rPr lang="en-US" sz="4100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</a:br>
            <a:r>
              <a:rPr lang="tr-TR" sz="4100" b="1" u="sng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her bağlamda</a:t>
            </a:r>
            <a:r>
              <a:rPr lang="tr-TR" sz="4100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 </a:t>
            </a:r>
            <a:br>
              <a:rPr lang="en-US" sz="4100" dirty="0">
                <a:solidFill>
                  <a:srgbClr val="000000"/>
                </a:solidFill>
                <a:latin typeface="Calibri" panose="020F0502020204030204"/>
                <a:ea typeface="Open Sans"/>
                <a:cs typeface="Calibri" panose="020F0502020204030204"/>
              </a:rPr>
            </a:br>
            <a:r>
              <a:rPr lang="tr-TR" sz="4100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ulaşılması </a:t>
            </a:r>
            <a:br>
              <a:rPr lang="en-US" sz="4100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</a:br>
            <a:r>
              <a:rPr lang="tr-TR" sz="4100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gereken asgari </a:t>
            </a:r>
            <a:br>
              <a:rPr lang="en-US" sz="4100" dirty="0">
                <a:solidFill>
                  <a:srgbClr val="000000"/>
                </a:solidFill>
                <a:latin typeface="Calibri" panose="020F0502020204030204"/>
                <a:ea typeface="Open Sans"/>
                <a:cs typeface="Calibri"/>
              </a:rPr>
            </a:br>
            <a:r>
              <a:rPr lang="tr-TR" sz="4100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koşullardır</a:t>
            </a:r>
            <a:endParaRPr lang="tr-TR" sz="41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763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4D3EA9-8E85-42AD-9535-81BC481884F4}"/>
              </a:ext>
            </a:extLst>
          </p:cNvPr>
          <p:cNvSpPr txBox="1">
            <a:spLocks/>
          </p:cNvSpPr>
          <p:nvPr/>
        </p:nvSpPr>
        <p:spPr>
          <a:xfrm>
            <a:off x="954958" y="1967266"/>
            <a:ext cx="2849769" cy="254725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600"/>
              </a:spcAft>
            </a:pPr>
            <a:r>
              <a:rPr lang="tr-TR" sz="3200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Bu standart </a:t>
            </a:r>
          </a:p>
          <a:p>
            <a:pPr algn="l">
              <a:spcAft>
                <a:spcPts val="600"/>
              </a:spcAft>
            </a:pPr>
            <a:r>
              <a:rPr lang="tr-TR" sz="3200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eğitim amaçlı </a:t>
            </a:r>
          </a:p>
          <a:p>
            <a:pPr algn="l">
              <a:spcAft>
                <a:spcPts val="600"/>
              </a:spcAft>
            </a:pPr>
            <a:r>
              <a:rPr lang="tr-TR" sz="3200" dirty="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hazırlanmıştır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F6FF24-9966-42E5-823C-D1D34CB5E9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15733"/>
          <a:stretch/>
        </p:blipFill>
        <p:spPr>
          <a:xfrm>
            <a:off x="4315058" y="1985962"/>
            <a:ext cx="715952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31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03D0F32-69E9-4075-8505-B5BA1B161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10" y="1487272"/>
            <a:ext cx="2981489" cy="2981489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sz="2800" dirty="0">
                <a:solidFill>
                  <a:schemeClr val="bg1"/>
                </a:solidFill>
                <a:ea typeface="+mj-lt"/>
                <a:cs typeface="+mj-lt"/>
              </a:rPr>
              <a:t>Bu, belki de </a:t>
            </a:r>
            <a:br>
              <a:rPr lang="tr-TR" sz="2800" dirty="0">
                <a:solidFill>
                  <a:schemeClr val="bg1"/>
                </a:solidFill>
                <a:ea typeface="+mj-lt"/>
                <a:cs typeface="+mj-lt"/>
              </a:rPr>
            </a:br>
            <a:r>
              <a:rPr lang="tr-TR" sz="2800" dirty="0">
                <a:solidFill>
                  <a:schemeClr val="bg1"/>
                </a:solidFill>
                <a:ea typeface="+mj-lt"/>
                <a:cs typeface="+mj-lt"/>
              </a:rPr>
              <a:t>en ünlü/ en bilinen </a:t>
            </a:r>
            <a:br>
              <a:rPr lang="tr-TR" sz="2800" dirty="0">
                <a:solidFill>
                  <a:schemeClr val="bg1"/>
                </a:solidFill>
                <a:ea typeface="+mj-lt"/>
                <a:cs typeface="+mj-lt"/>
              </a:rPr>
            </a:br>
            <a:r>
              <a:rPr lang="tr-TR" sz="2800" dirty="0">
                <a:solidFill>
                  <a:schemeClr val="bg1"/>
                </a:solidFill>
                <a:ea typeface="+mj-lt"/>
                <a:cs typeface="+mj-lt"/>
              </a:rPr>
              <a:t>insani yardım standardıdır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DE4A0C-2FF6-4071-85BB-71EB3DB1ABBE}"/>
              </a:ext>
            </a:extLst>
          </p:cNvPr>
          <p:cNvSpPr txBox="1">
            <a:spLocks/>
          </p:cNvSpPr>
          <p:nvPr/>
        </p:nvSpPr>
        <p:spPr>
          <a:xfrm>
            <a:off x="4038600" y="4884873"/>
            <a:ext cx="7188199" cy="1292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/>
            <a:endParaRPr lang="en-US" sz="1800" b="1" u="sn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0E9EE3-E818-4C39-B1B1-3288C57C7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996" y="1280224"/>
            <a:ext cx="7934093" cy="351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9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03D0F32-69E9-4075-8505-B5BA1B161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10" y="1487272"/>
            <a:ext cx="2981489" cy="2981489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sz="2800">
                <a:solidFill>
                  <a:schemeClr val="bg1"/>
                </a:solidFill>
                <a:ea typeface="+mj-lt"/>
                <a:cs typeface="+mj-lt"/>
              </a:rPr>
              <a:t>Bu, belki de </a:t>
            </a:r>
            <a:br>
              <a:rPr lang="tr-TR" sz="2800">
                <a:solidFill>
                  <a:schemeClr val="bg1"/>
                </a:solidFill>
                <a:ea typeface="+mj-lt"/>
                <a:cs typeface="+mj-lt"/>
              </a:rPr>
            </a:br>
            <a:r>
              <a:rPr lang="tr-TR" sz="2800">
                <a:solidFill>
                  <a:schemeClr val="bg1"/>
                </a:solidFill>
                <a:ea typeface="+mj-lt"/>
                <a:cs typeface="+mj-lt"/>
              </a:rPr>
              <a:t>en ünlü/ en bilinen </a:t>
            </a:r>
            <a:br>
              <a:rPr lang="tr-TR" sz="2800">
                <a:solidFill>
                  <a:schemeClr val="bg1"/>
                </a:solidFill>
                <a:ea typeface="+mj-lt"/>
                <a:cs typeface="+mj-lt"/>
              </a:rPr>
            </a:br>
            <a:r>
              <a:rPr lang="tr-TR" sz="2800">
                <a:solidFill>
                  <a:schemeClr val="bg1"/>
                </a:solidFill>
                <a:ea typeface="+mj-lt"/>
                <a:cs typeface="+mj-lt"/>
              </a:rPr>
              <a:t>insani yardım standardıdır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DE4A0C-2FF6-4071-85BB-71EB3DB1ABBE}"/>
              </a:ext>
            </a:extLst>
          </p:cNvPr>
          <p:cNvSpPr txBox="1">
            <a:spLocks/>
          </p:cNvSpPr>
          <p:nvPr/>
        </p:nvSpPr>
        <p:spPr>
          <a:xfrm>
            <a:off x="4038600" y="4884873"/>
            <a:ext cx="7188199" cy="1292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/>
            <a:endParaRPr lang="tr-TR" sz="1800" b="1" u="sn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0E9EE3-E818-4C39-B1B1-3288C57C7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996" y="1280224"/>
            <a:ext cx="7934093" cy="351544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12AAA7E-3E65-45D2-ADAE-F0A07B22038C}"/>
              </a:ext>
            </a:extLst>
          </p:cNvPr>
          <p:cNvSpPr/>
          <p:nvPr/>
        </p:nvSpPr>
        <p:spPr>
          <a:xfrm>
            <a:off x="4248149" y="2181225"/>
            <a:ext cx="7096125" cy="6858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5605C4-F30B-40E4-A094-BB23F1C53AD8}"/>
              </a:ext>
            </a:extLst>
          </p:cNvPr>
          <p:cNvSpPr/>
          <p:nvPr/>
        </p:nvSpPr>
        <p:spPr>
          <a:xfrm>
            <a:off x="4248149" y="4165733"/>
            <a:ext cx="3600451" cy="387218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A50F290-EB8B-4BE5-8306-7C5C88002205}"/>
              </a:ext>
            </a:extLst>
          </p:cNvPr>
          <p:cNvCxnSpPr>
            <a:cxnSpLocks/>
          </p:cNvCxnSpPr>
          <p:nvPr/>
        </p:nvCxnSpPr>
        <p:spPr>
          <a:xfrm>
            <a:off x="7632699" y="1225633"/>
            <a:ext cx="0" cy="83780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28410AC-82C2-4DBF-B726-2411844A4616}"/>
              </a:ext>
            </a:extLst>
          </p:cNvPr>
          <p:cNvCxnSpPr>
            <a:cxnSpLocks/>
          </p:cNvCxnSpPr>
          <p:nvPr/>
        </p:nvCxnSpPr>
        <p:spPr>
          <a:xfrm flipV="1">
            <a:off x="6026067" y="4718359"/>
            <a:ext cx="11043" cy="490277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7A064A68-4931-40A0-886A-6229E222637F}"/>
              </a:ext>
            </a:extLst>
          </p:cNvPr>
          <p:cNvSpPr txBox="1">
            <a:spLocks/>
          </p:cNvSpPr>
          <p:nvPr/>
        </p:nvSpPr>
        <p:spPr>
          <a:xfrm>
            <a:off x="4741889" y="5154969"/>
            <a:ext cx="2593920" cy="7150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4000" b="1" dirty="0">
                <a:solidFill>
                  <a:schemeClr val="accent1"/>
                </a:solidFill>
                <a:latin typeface="Open Sans"/>
                <a:ea typeface="Open Sans"/>
                <a:cs typeface="Open Sans"/>
              </a:rPr>
              <a:t>Hedef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88E4C15-87BB-494F-99E2-5EECF3E57AAE}"/>
              </a:ext>
            </a:extLst>
          </p:cNvPr>
          <p:cNvSpPr txBox="1">
            <a:spLocks/>
          </p:cNvSpPr>
          <p:nvPr/>
        </p:nvSpPr>
        <p:spPr>
          <a:xfrm>
            <a:off x="6325856" y="539176"/>
            <a:ext cx="2593920" cy="7150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Standart</a:t>
            </a:r>
          </a:p>
        </p:txBody>
      </p:sp>
    </p:spTree>
    <p:extLst>
      <p:ext uri="{BB962C8B-B14F-4D97-AF65-F5344CB8AC3E}">
        <p14:creationId xmlns:p14="http://schemas.microsoft.com/office/powerpoint/2010/main" val="106566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Front steps and columns of a majestic city building">
            <a:extLst>
              <a:ext uri="{FF2B5EF4-FFF2-40B4-BE49-F238E27FC236}">
                <a16:creationId xmlns:a16="http://schemas.microsoft.com/office/drawing/2014/main" id="{B06BB417-3718-400B-A08E-E2C8391DF8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b="1573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927FF0A-E6A7-4A4F-AC27-73575B350DD8}"/>
              </a:ext>
            </a:extLst>
          </p:cNvPr>
          <p:cNvSpPr txBox="1">
            <a:spLocks/>
          </p:cNvSpPr>
          <p:nvPr/>
        </p:nvSpPr>
        <p:spPr>
          <a:xfrm>
            <a:off x="561189" y="752475"/>
            <a:ext cx="10592085" cy="54578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Standartlar</a:t>
            </a:r>
            <a:r>
              <a:rPr lang="tr-TR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yerine </a:t>
            </a:r>
            <a:r>
              <a:rPr lang="tr-TR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hedeflere</a:t>
            </a:r>
            <a:r>
              <a:rPr lang="tr-TR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odaklanmak/ hedefleri takip etmek herkesin eşit </a:t>
            </a:r>
            <a:r>
              <a:rPr lang="tr-TR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haklar </a:t>
            </a:r>
            <a:r>
              <a:rPr lang="tr-TR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yerine eşit </a:t>
            </a:r>
            <a:r>
              <a:rPr lang="tr-TR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ihtiyaçlarla</a:t>
            </a:r>
            <a:r>
              <a:rPr lang="tr-TR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doğduğunu varsaymaktır ki bu da zarar verme potansiyeli olan bir hatadır.</a:t>
            </a:r>
            <a:endParaRPr lang="tr-TR" sz="72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625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8" name="Rectangle 57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46" descr="Quizzical burrowing owl looking forward">
            <a:extLst>
              <a:ext uri="{FF2B5EF4-FFF2-40B4-BE49-F238E27FC236}">
                <a16:creationId xmlns:a16="http://schemas.microsoft.com/office/drawing/2014/main" id="{3DDF19C7-3CFE-4673-9B36-0617129011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59" r="20138" b="673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 hidden="1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4" name="Rectangle 63" hidden="1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10E6D769-29BD-4209-91A3-ECDD3FBA75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2180" y="1042648"/>
            <a:ext cx="4684292" cy="4386821"/>
          </a:xfrm>
        </p:spPr>
        <p:txBody>
          <a:bodyPr anchor="b">
            <a:normAutofit/>
          </a:bodyPr>
          <a:lstStyle/>
          <a:p>
            <a:pPr algn="l"/>
            <a: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Aşağıdaki dört </a:t>
            </a:r>
            <a:b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resme </a:t>
            </a:r>
            <a:r>
              <a:rPr lang="tr-TR" sz="50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bakınız</a:t>
            </a:r>
            <a:b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tr-TR" sz="5000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A83838B-10C7-42E5-B0F7-922EF0FA08E0}"/>
              </a:ext>
            </a:extLst>
          </p:cNvPr>
          <p:cNvSpPr txBox="1">
            <a:spLocks/>
          </p:cNvSpPr>
          <p:nvPr/>
        </p:nvSpPr>
        <p:spPr>
          <a:xfrm>
            <a:off x="492180" y="4130565"/>
            <a:ext cx="4684292" cy="20629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tr-TR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tr-TR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43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 oluyor?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6AE0F0-B12B-4483-A6E1-9D781ADF9D3A}"/>
              </a:ext>
            </a:extLst>
          </p:cNvPr>
          <p:cNvSpPr txBox="1"/>
          <p:nvPr/>
        </p:nvSpPr>
        <p:spPr>
          <a:xfrm>
            <a:off x="8764275" y="5924046"/>
            <a:ext cx="32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b="1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Düşünme süresi için</a:t>
            </a:r>
            <a:br>
              <a:rPr lang="en-US" sz="2400" b="1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400" b="1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videoyu durdurunuz</a:t>
            </a:r>
            <a:endParaRPr lang="tr-TR" sz="2400" dirty="0">
              <a:solidFill>
                <a:schemeClr val="bg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tr-TR" sz="2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49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4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Picture 10" descr="Plant growing in a concrete crack">
            <a:extLst>
              <a:ext uri="{FF2B5EF4-FFF2-40B4-BE49-F238E27FC236}">
                <a16:creationId xmlns:a16="http://schemas.microsoft.com/office/drawing/2014/main" id="{2D15B516-CC60-41E1-BF71-8A5152A128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573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728DB52-3729-47D2-A028-E7DAEA52C7EB}"/>
              </a:ext>
            </a:extLst>
          </p:cNvPr>
          <p:cNvSpPr txBox="1">
            <a:spLocks/>
          </p:cNvSpPr>
          <p:nvPr/>
        </p:nvSpPr>
        <p:spPr>
          <a:xfrm>
            <a:off x="466725" y="694131"/>
            <a:ext cx="11191875" cy="546973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5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Yardım etmeye çalıştığınız </a:t>
            </a:r>
          </a:p>
          <a:p>
            <a:pPr algn="ctr"/>
            <a:r>
              <a:rPr lang="tr-TR" sz="5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kişilerin </a:t>
            </a:r>
            <a:r>
              <a:rPr lang="tr-TR" sz="5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ihtiyaçları, kapasiteleri ve hassasiyetleri </a:t>
            </a:r>
          </a:p>
          <a:p>
            <a:pPr algn="ctr"/>
            <a:r>
              <a:rPr lang="tr-TR" sz="5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(zarar görebilirlikleri) </a:t>
            </a:r>
            <a:r>
              <a:rPr lang="tr-TR" sz="5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dahil </a:t>
            </a:r>
          </a:p>
          <a:p>
            <a:pPr algn="ctr"/>
            <a:r>
              <a:rPr lang="tr-TR" sz="5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olmak üzere her zaman </a:t>
            </a:r>
            <a:r>
              <a:rPr lang="tr-TR" sz="5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bağlamı</a:t>
            </a:r>
            <a:r>
              <a:rPr lang="tr-TR" sz="5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göz önünde </a:t>
            </a:r>
          </a:p>
          <a:p>
            <a:pPr algn="ctr"/>
            <a:r>
              <a:rPr lang="tr-TR" sz="5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bulundurun.</a:t>
            </a:r>
          </a:p>
        </p:txBody>
      </p:sp>
    </p:spTree>
    <p:extLst>
      <p:ext uri="{BB962C8B-B14F-4D97-AF65-F5344CB8AC3E}">
        <p14:creationId xmlns:p14="http://schemas.microsoft.com/office/powerpoint/2010/main" val="260556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A group of multi coloured wooden stick figures">
            <a:extLst>
              <a:ext uri="{FF2B5EF4-FFF2-40B4-BE49-F238E27FC236}">
                <a16:creationId xmlns:a16="http://schemas.microsoft.com/office/drawing/2014/main" id="{00C6A7C6-C90E-418D-9248-CB14DFDDB4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2232" b="6541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B65B7E-1A48-407B-84A1-D7303BF1E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882207"/>
            <a:ext cx="9906000" cy="3482295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tr-TR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Krizden etkilenen insanlara </a:t>
            </a:r>
            <a:br>
              <a:rPr lang="tr-TR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insani yardım müdahalesinin </a:t>
            </a:r>
            <a:br>
              <a:rPr lang="tr-TR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 aşamasına</a:t>
            </a:r>
            <a:br>
              <a:rPr lang="tr-TR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aktif olarak katılmaları</a:t>
            </a:r>
            <a:br>
              <a:rPr lang="tr-TR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için fırsatlar verin.</a:t>
            </a:r>
            <a:endParaRPr lang="tr-TR" sz="54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9360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 descr="Many question marks on black background">
            <a:extLst>
              <a:ext uri="{FF2B5EF4-FFF2-40B4-BE49-F238E27FC236}">
                <a16:creationId xmlns:a16="http://schemas.microsoft.com/office/drawing/2014/main" id="{5D27CB7D-B805-4686-A4CD-40CCA4ED2D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7787"/>
          <a:stretch/>
        </p:blipFill>
        <p:spPr>
          <a:xfrm>
            <a:off x="0" y="0"/>
            <a:ext cx="12191980" cy="68579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C34D021-C1F3-4FF7-937A-F330C3F9FA73}"/>
              </a:ext>
            </a:extLst>
          </p:cNvPr>
          <p:cNvSpPr txBox="1">
            <a:spLocks/>
          </p:cNvSpPr>
          <p:nvPr/>
        </p:nvSpPr>
        <p:spPr>
          <a:xfrm>
            <a:off x="2247900" y="3428999"/>
            <a:ext cx="9389745" cy="29005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spcAft>
                <a:spcPts val="600"/>
              </a:spcAft>
            </a:pPr>
            <a:endParaRPr lang="tr-TR" sz="500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Veya bazı</a:t>
            </a:r>
            <a:b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0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sorularınız </a:t>
            </a:r>
            <a: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 mı?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CA6A9B9-7A74-440C-90FD-B2B842D0D673}"/>
              </a:ext>
            </a:extLst>
          </p:cNvPr>
          <p:cNvSpPr txBox="1">
            <a:spLocks/>
          </p:cNvSpPr>
          <p:nvPr/>
        </p:nvSpPr>
        <p:spPr>
          <a:xfrm>
            <a:off x="624840" y="391321"/>
            <a:ext cx="7494270" cy="1675604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Buraya kadar</a:t>
            </a:r>
            <a:b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açık mı?</a:t>
            </a:r>
          </a:p>
        </p:txBody>
      </p:sp>
    </p:spTree>
    <p:extLst>
      <p:ext uri="{BB962C8B-B14F-4D97-AF65-F5344CB8AC3E}">
        <p14:creationId xmlns:p14="http://schemas.microsoft.com/office/powerpoint/2010/main" val="5398541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4BC99CB9-DDAD-44A2-8A1C-E3AF4E72DF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4053CBF-3932-45FF-8285-EE5146085F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E751C04-BEA6-446B-A678-9C74819EBD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625A013-D9BE-43C4-AF21-6F2B003EFB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7875715-EC2E-457F-851D-F6C817685F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7E41CC6-0C83-40EE-80BB-79394D9E9B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0603498-5DFE-4D26-BFB5-C9269C9BDB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63ACBA3-DEFD-4C6D-BBA0-64468FA99C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2F7819D-2B89-4D80-A1C3-8B318116BA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7065990-2350-41B3-858B-20EF8744F2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8DA7EC7-CAA0-4665-AA29-BFBA806ECA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1132A14-489F-4CED-B626-2A1711C987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itle 1">
            <a:extLst>
              <a:ext uri="{FF2B5EF4-FFF2-40B4-BE49-F238E27FC236}">
                <a16:creationId xmlns:a16="http://schemas.microsoft.com/office/drawing/2014/main" id="{B468D493-F8D0-4782-88ED-9720C43C64E9}"/>
              </a:ext>
            </a:extLst>
          </p:cNvPr>
          <p:cNvSpPr txBox="1">
            <a:spLocks/>
          </p:cNvSpPr>
          <p:nvPr/>
        </p:nvSpPr>
        <p:spPr>
          <a:xfrm>
            <a:off x="1123950" y="962026"/>
            <a:ext cx="9766781" cy="51165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Standartlar ve Hedefler</a:t>
            </a:r>
          </a:p>
          <a:p>
            <a:pPr algn="ctr"/>
            <a:r>
              <a:rPr lang="tr-TR" sz="4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eğitim etkinliği kaynak paketinin </a:t>
            </a:r>
          </a:p>
          <a:p>
            <a:pPr algn="ctr"/>
            <a:r>
              <a:rPr lang="tr-TR" sz="4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tamamını indirin:</a:t>
            </a:r>
          </a:p>
          <a:p>
            <a:pPr algn="ctr"/>
            <a:r>
              <a:rPr lang="en-GB" sz="4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bit.ly/standards-vs-targets</a:t>
            </a:r>
            <a:endParaRPr lang="en-GB" sz="4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tr-TR" sz="4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tr-TR" sz="4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 kaynak paketini tartışın:</a:t>
            </a:r>
            <a:endParaRPr lang="tr-TR" sz="4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tr-TR" sz="4800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https://www.spherestandards.org/countries/turkey/</a:t>
            </a:r>
            <a:endParaRPr lang="tr-TR" sz="4800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95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unburst chart&#10;&#10;Description automatically generated">
            <a:extLst>
              <a:ext uri="{FF2B5EF4-FFF2-40B4-BE49-F238E27FC236}">
                <a16:creationId xmlns:a16="http://schemas.microsoft.com/office/drawing/2014/main" id="{9ED8C055-538E-4D09-8DA8-0DCCA6B7E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99" y="1406648"/>
            <a:ext cx="5035306" cy="404470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17E25FA-9678-46D8-9D85-881D6D49A8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86173" y="2072900"/>
            <a:ext cx="5775117" cy="27122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6DA709D-3887-4EE5-BECB-3E31EA1E7FD6}"/>
              </a:ext>
            </a:extLst>
          </p:cNvPr>
          <p:cNvSpPr txBox="1">
            <a:spLocks/>
          </p:cNvSpPr>
          <p:nvPr/>
        </p:nvSpPr>
        <p:spPr>
          <a:xfrm>
            <a:off x="1300962" y="800101"/>
            <a:ext cx="9589769" cy="51165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www.spherestandards.org</a:t>
            </a:r>
            <a:endParaRPr lang="en-GB" sz="5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75E047-A166-FD4D-9BDE-267351279649}"/>
              </a:ext>
            </a:extLst>
          </p:cNvPr>
          <p:cNvSpPr txBox="1"/>
          <p:nvPr/>
        </p:nvSpPr>
        <p:spPr>
          <a:xfrm>
            <a:off x="2387021" y="4282418"/>
            <a:ext cx="2331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2C0329"/>
                </a:solidFill>
              </a:rPr>
              <a:t>İnsani Yardım Standartları Ortaklığı</a:t>
            </a:r>
          </a:p>
        </p:txBody>
      </p:sp>
    </p:spTree>
    <p:extLst>
      <p:ext uri="{BB962C8B-B14F-4D97-AF65-F5344CB8AC3E}">
        <p14:creationId xmlns:p14="http://schemas.microsoft.com/office/powerpoint/2010/main" val="171824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18" hidden="1">
            <a:extLst>
              <a:ext uri="{FF2B5EF4-FFF2-40B4-BE49-F238E27FC236}">
                <a16:creationId xmlns:a16="http://schemas.microsoft.com/office/drawing/2014/main" id="{9CE0A68D-28EF-49D9-B84B-5DAB38714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pic>
        <p:nvPicPr>
          <p:cNvPr id="7" name="Content Placeholder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166559FD-2E27-4471-97A7-BDD8DB0AB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722" y="0"/>
            <a:ext cx="9693278" cy="6858000"/>
          </a:xfrm>
          <a:prstGeom prst="rect">
            <a:avLst/>
          </a:prstGeom>
        </p:spPr>
      </p:pic>
      <p:sp>
        <p:nvSpPr>
          <p:cNvPr id="45" name="Rectangle 20" hidden="1">
            <a:extLst>
              <a:ext uri="{FF2B5EF4-FFF2-40B4-BE49-F238E27FC236}">
                <a16:creationId xmlns:a16="http://schemas.microsoft.com/office/drawing/2014/main" id="{1FA0C3DC-24DE-44E3-9D41-CAA5F3B20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16208" y="0"/>
            <a:ext cx="4775791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ontent Placeholder 15" hidden="1">
            <a:extLst>
              <a:ext uri="{FF2B5EF4-FFF2-40B4-BE49-F238E27FC236}">
                <a16:creationId xmlns:a16="http://schemas.microsoft.com/office/drawing/2014/main" id="{56B69B2B-8256-4DAD-8AFF-62F20CDB8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6814" y="818707"/>
            <a:ext cx="3131288" cy="5310963"/>
          </a:xfrm>
        </p:spPr>
        <p:txBody>
          <a:bodyPr anchor="ctr">
            <a:normAutofit/>
          </a:bodyPr>
          <a:lstStyle/>
          <a:p>
            <a:endParaRPr lang="en-US" sz="2000">
              <a:solidFill>
                <a:srgbClr val="595959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DE481B3-77DB-4673-B213-E72AC29E96E5}"/>
              </a:ext>
            </a:extLst>
          </p:cNvPr>
          <p:cNvSpPr txBox="1">
            <a:spLocks/>
          </p:cNvSpPr>
          <p:nvPr/>
        </p:nvSpPr>
        <p:spPr>
          <a:xfrm>
            <a:off x="492180" y="4130565"/>
            <a:ext cx="4684292" cy="20629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tr-TR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tr-TR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43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 oluyor?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2499B2-C1E8-42A7-9EF2-2EF3217AD652}"/>
              </a:ext>
            </a:extLst>
          </p:cNvPr>
          <p:cNvSpPr txBox="1"/>
          <p:nvPr/>
        </p:nvSpPr>
        <p:spPr>
          <a:xfrm>
            <a:off x="8764275" y="5924046"/>
            <a:ext cx="32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Düşünme süresi için</a:t>
            </a:r>
            <a:br>
              <a:rPr lang="en-US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videoyu durdurunuz</a:t>
            </a:r>
            <a:endParaRPr lang="tr-TR" sz="24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tr-T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97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5" descr="A picture containing text, automaton&#10;&#10;Description automatically generated">
            <a:extLst>
              <a:ext uri="{FF2B5EF4-FFF2-40B4-BE49-F238E27FC236}">
                <a16:creationId xmlns:a16="http://schemas.microsoft.com/office/drawing/2014/main" id="{6CDB69E1-E0C6-4AFF-96D4-83563DCD9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719" y="0"/>
            <a:ext cx="9693281" cy="6858000"/>
          </a:xfrm>
          <a:prstGeom prst="rect">
            <a:avLst/>
          </a:prstGeom>
        </p:spPr>
      </p:pic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sp>
        <p:nvSpPr>
          <p:cNvPr id="46" name="Content Placeholder 15" hidden="1">
            <a:extLst>
              <a:ext uri="{FF2B5EF4-FFF2-40B4-BE49-F238E27FC236}">
                <a16:creationId xmlns:a16="http://schemas.microsoft.com/office/drawing/2014/main" id="{56B69B2B-8256-4DAD-8AFF-62F20CDB8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6814" y="818707"/>
            <a:ext cx="3131288" cy="5310963"/>
          </a:xfrm>
        </p:spPr>
        <p:txBody>
          <a:bodyPr anchor="ctr">
            <a:normAutofit/>
          </a:bodyPr>
          <a:lstStyle/>
          <a:p>
            <a:endParaRPr lang="en-US" sz="2000">
              <a:solidFill>
                <a:srgbClr val="595959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77DD847-B360-4C61-A460-85FD1DA685A3}"/>
              </a:ext>
            </a:extLst>
          </p:cNvPr>
          <p:cNvSpPr txBox="1">
            <a:spLocks/>
          </p:cNvSpPr>
          <p:nvPr/>
        </p:nvSpPr>
        <p:spPr>
          <a:xfrm>
            <a:off x="492180" y="4130565"/>
            <a:ext cx="4684292" cy="20629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tr-TR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tr-TR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43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 oluyor?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A102B5-2DC1-455C-9D7D-DACBE3AA9E4D}"/>
              </a:ext>
            </a:extLst>
          </p:cNvPr>
          <p:cNvSpPr txBox="1"/>
          <p:nvPr/>
        </p:nvSpPr>
        <p:spPr>
          <a:xfrm>
            <a:off x="8764275" y="5924046"/>
            <a:ext cx="32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Düşünme süresi için</a:t>
            </a:r>
            <a:br>
              <a:rPr lang="en-US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videoyu durdurunuz</a:t>
            </a:r>
            <a:endParaRPr lang="tr-TR" sz="24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tr-T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2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6" descr="A picture containing text, automaton&#10;&#10;Description automatically generated">
            <a:extLst>
              <a:ext uri="{FF2B5EF4-FFF2-40B4-BE49-F238E27FC236}">
                <a16:creationId xmlns:a16="http://schemas.microsoft.com/office/drawing/2014/main" id="{3F9E3435-D0ED-4B1F-A093-88AFBCFD8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719" y="0"/>
            <a:ext cx="9693281" cy="6858000"/>
          </a:xfrm>
          <a:prstGeom prst="rect">
            <a:avLst/>
          </a:prstGeom>
        </p:spPr>
      </p:pic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sp>
        <p:nvSpPr>
          <p:cNvPr id="46" name="Content Placeholder 15" hidden="1">
            <a:extLst>
              <a:ext uri="{FF2B5EF4-FFF2-40B4-BE49-F238E27FC236}">
                <a16:creationId xmlns:a16="http://schemas.microsoft.com/office/drawing/2014/main" id="{56B69B2B-8256-4DAD-8AFF-62F20CDB8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6814" y="818707"/>
            <a:ext cx="3131288" cy="5310963"/>
          </a:xfrm>
        </p:spPr>
        <p:txBody>
          <a:bodyPr anchor="ctr">
            <a:normAutofit/>
          </a:bodyPr>
          <a:lstStyle/>
          <a:p>
            <a:endParaRPr lang="en-US" sz="2000">
              <a:solidFill>
                <a:srgbClr val="595959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5F78A54-3B64-4226-8A0C-D25EE4FA4A73}"/>
              </a:ext>
            </a:extLst>
          </p:cNvPr>
          <p:cNvSpPr txBox="1">
            <a:spLocks/>
          </p:cNvSpPr>
          <p:nvPr/>
        </p:nvSpPr>
        <p:spPr>
          <a:xfrm>
            <a:off x="492180" y="4130565"/>
            <a:ext cx="4684292" cy="20629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tr-TR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tr-TR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43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 oluyor?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5FBCF7-1CF8-414A-BFB1-272030456152}"/>
              </a:ext>
            </a:extLst>
          </p:cNvPr>
          <p:cNvSpPr txBox="1"/>
          <p:nvPr/>
        </p:nvSpPr>
        <p:spPr>
          <a:xfrm>
            <a:off x="8764275" y="5924046"/>
            <a:ext cx="32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Düşünme süresi için</a:t>
            </a:r>
            <a:br>
              <a:rPr lang="en-US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videoyu durdurunuz</a:t>
            </a:r>
            <a:endParaRPr lang="tr-TR" sz="24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tr-T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74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5" descr="A picture containing text, linedrawing&#10;&#10;Description automatically generated">
            <a:extLst>
              <a:ext uri="{FF2B5EF4-FFF2-40B4-BE49-F238E27FC236}">
                <a16:creationId xmlns:a16="http://schemas.microsoft.com/office/drawing/2014/main" id="{A3FC8AA4-1FE4-4DFB-8FB8-91E9F69975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719" y="0"/>
            <a:ext cx="9693281" cy="6858000"/>
          </a:xfrm>
          <a:prstGeom prst="rect">
            <a:avLst/>
          </a:prstGeom>
        </p:spPr>
      </p:pic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sp>
        <p:nvSpPr>
          <p:cNvPr id="46" name="Content Placeholder 15" hidden="1">
            <a:extLst>
              <a:ext uri="{FF2B5EF4-FFF2-40B4-BE49-F238E27FC236}">
                <a16:creationId xmlns:a16="http://schemas.microsoft.com/office/drawing/2014/main" id="{56B69B2B-8256-4DAD-8AFF-62F20CDB8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6814" y="818707"/>
            <a:ext cx="3131288" cy="5310963"/>
          </a:xfrm>
        </p:spPr>
        <p:txBody>
          <a:bodyPr anchor="ctr">
            <a:normAutofit/>
          </a:bodyPr>
          <a:lstStyle/>
          <a:p>
            <a:endParaRPr lang="en-US" sz="2000">
              <a:solidFill>
                <a:srgbClr val="595959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F02A13C-E213-4F1C-88E7-C7ED5E913D10}"/>
              </a:ext>
            </a:extLst>
          </p:cNvPr>
          <p:cNvSpPr txBox="1">
            <a:spLocks/>
          </p:cNvSpPr>
          <p:nvPr/>
        </p:nvSpPr>
        <p:spPr>
          <a:xfrm>
            <a:off x="492180" y="4130565"/>
            <a:ext cx="4684292" cy="20629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tr-TR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tr-TR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43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 oluyor?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93B7C7-0E7C-49AC-BB7C-71A976A2AF97}"/>
              </a:ext>
            </a:extLst>
          </p:cNvPr>
          <p:cNvSpPr txBox="1"/>
          <p:nvPr/>
        </p:nvSpPr>
        <p:spPr>
          <a:xfrm>
            <a:off x="8764275" y="5924046"/>
            <a:ext cx="32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Düşünme süresi için</a:t>
            </a:r>
            <a:br>
              <a:rPr lang="en-US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24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videoyu durdurunuz</a:t>
            </a:r>
            <a:endParaRPr lang="tr-TR" sz="24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tr-T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67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8DB9CD9-59B1-4D73-BC4C-98796A48E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74A6A9-41FF-4E33-AFA8-F9F81436A5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21D730E-1F97-4071-B143-B05E6D259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985"/>
            <a:chExt cx="9772765" cy="6858000"/>
          </a:xfrm>
        </p:grpSpPr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B3849C6A-9EE5-4604-8EAE-DD4796B79D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985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308677BE-069B-4A4D-8732-E26B6EF567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985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A9A575B-DD07-4388-963B-0AF3FDDCF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985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55285E4-21EB-4EC1-AB8E-36E881E899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985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A0C77B5-3FAA-4D4F-9555-89D751608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985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tr-TR">
                <a:solidFill>
                  <a:schemeClr val="lt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F0C96D1-A8B7-4C8E-9997-D823FD1591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985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tr-TR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A46556D-445B-4CD0-87A0-02A30BD1B1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985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tr-TR"/>
            </a:p>
          </p:txBody>
        </p:sp>
      </p:grpSp>
      <p:sp>
        <p:nvSpPr>
          <p:cNvPr id="22" name="Title 1">
            <a:extLst>
              <a:ext uri="{FF2B5EF4-FFF2-40B4-BE49-F238E27FC236}">
                <a16:creationId xmlns:a16="http://schemas.microsoft.com/office/drawing/2014/main" id="{FAA1065D-72E9-40CF-A2F9-B392200AED34}"/>
              </a:ext>
            </a:extLst>
          </p:cNvPr>
          <p:cNvSpPr txBox="1">
            <a:spLocks/>
          </p:cNvSpPr>
          <p:nvPr/>
        </p:nvSpPr>
        <p:spPr>
          <a:xfrm>
            <a:off x="1745662" y="1104900"/>
            <a:ext cx="8871706" cy="521085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Neler düşündünüz?</a:t>
            </a:r>
            <a:b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Aklınızdan neler geçti?</a:t>
            </a:r>
          </a:p>
          <a:p>
            <a:pPr algn="ctr"/>
            <a:endParaRPr lang="tr-TR" sz="5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Görünen aynı, ancak</a:t>
            </a:r>
          </a:p>
          <a:p>
            <a:pPr algn="ctr"/>
            <a:r>
              <a:rPr lang="tr-TR" sz="62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bağlam</a:t>
            </a:r>
            <a:endParaRPr lang="tr-TR" sz="6800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birbirinden farklıdır.</a:t>
            </a:r>
          </a:p>
          <a:p>
            <a:pPr algn="ctr"/>
            <a:endParaRPr lang="tr-TR" sz="500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52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!!BGRectangle">
            <a:extLst>
              <a:ext uri="{FF2B5EF4-FFF2-40B4-BE49-F238E27FC236}">
                <a16:creationId xmlns:a16="http://schemas.microsoft.com/office/drawing/2014/main" id="{89C1B8B3-9FDD-4D8C-9C4D-2FD7CFA2F8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6182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20EB187-900F-4AF5-813B-101456D9F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Star collections in a row">
            <a:extLst>
              <a:ext uri="{FF2B5EF4-FFF2-40B4-BE49-F238E27FC236}">
                <a16:creationId xmlns:a16="http://schemas.microsoft.com/office/drawing/2014/main" id="{7E8355CF-C11F-4A24-B145-C66CF328E3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3846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21B605-24BC-45A9-8C88-99A201C3E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417" y="1200152"/>
            <a:ext cx="4525423" cy="445769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tr-TR" sz="5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Şimdi bir</a:t>
            </a:r>
            <a:br>
              <a:rPr lang="tr-TR" sz="5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standart</a:t>
            </a:r>
            <a:br>
              <a:rPr lang="tr-TR" sz="5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tr-TR" sz="5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tanımlayalım</a:t>
            </a:r>
            <a:endParaRPr lang="tr-TR" sz="50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!!Line" hidden="1">
            <a:extLst>
              <a:ext uri="{FF2B5EF4-FFF2-40B4-BE49-F238E27FC236}">
                <a16:creationId xmlns:a16="http://schemas.microsoft.com/office/drawing/2014/main" id="{93A9CEA1-EFF3-40F6-AB36-E232925E7C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04632" y="2286000"/>
            <a:ext cx="27432" cy="228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614B1B-5918-465D-AE5D-C523CC52FFAF}"/>
              </a:ext>
            </a:extLst>
          </p:cNvPr>
          <p:cNvSpPr txBox="1">
            <a:spLocks/>
          </p:cNvSpPr>
          <p:nvPr/>
        </p:nvSpPr>
        <p:spPr>
          <a:xfrm>
            <a:off x="5291781" y="1455828"/>
            <a:ext cx="6897171" cy="3933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5000" b="1">
                <a:solidFill>
                  <a:srgbClr val="B4C7E7"/>
                </a:solidFill>
                <a:latin typeface="Open Sans"/>
                <a:ea typeface="Open Sans"/>
                <a:cs typeface="Open Sans"/>
              </a:rPr>
              <a:t>İnsanlar güzel </a:t>
            </a:r>
          </a:p>
          <a:p>
            <a:r>
              <a:rPr lang="tr-TR" sz="5000" b="1">
                <a:solidFill>
                  <a:srgbClr val="B4C7E7"/>
                </a:solidFill>
                <a:latin typeface="Open Sans"/>
                <a:ea typeface="Open Sans"/>
                <a:cs typeface="Open Sans"/>
              </a:rPr>
              <a:t>manzaraya güvenle </a:t>
            </a:r>
            <a:endParaRPr lang="tr-TR"/>
          </a:p>
          <a:p>
            <a:r>
              <a:rPr lang="tr-TR" sz="5000" b="1">
                <a:solidFill>
                  <a:srgbClr val="B4C7E7"/>
                </a:solidFill>
                <a:latin typeface="Open Sans"/>
                <a:ea typeface="Open Sans"/>
                <a:cs typeface="Open Sans"/>
              </a:rPr>
              <a:t>bakabilir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CFB1284-7766-4758-9982-A2871775C6F3}"/>
              </a:ext>
            </a:extLst>
          </p:cNvPr>
          <p:cNvCxnSpPr/>
          <p:nvPr/>
        </p:nvCxnSpPr>
        <p:spPr>
          <a:xfrm>
            <a:off x="5072198" y="2188564"/>
            <a:ext cx="0" cy="244339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645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C5E6CFF1-2F42-4E10-9A97-F116F46F5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Dart arrow in the centre of dartboard">
            <a:extLst>
              <a:ext uri="{FF2B5EF4-FFF2-40B4-BE49-F238E27FC236}">
                <a16:creationId xmlns:a16="http://schemas.microsoft.com/office/drawing/2014/main" id="{B333BB94-431E-4724-9E99-07A89B92A4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10979" b="4751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cxnSp>
        <p:nvCxnSpPr>
          <p:cNvPr id="18" name="Straight Connector 17" hidden="1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EF29CBA5-8713-4BE8-8201-55DD724FF661}"/>
              </a:ext>
            </a:extLst>
          </p:cNvPr>
          <p:cNvSpPr txBox="1">
            <a:spLocks/>
          </p:cNvSpPr>
          <p:nvPr/>
        </p:nvSpPr>
        <p:spPr>
          <a:xfrm>
            <a:off x="5155380" y="1065860"/>
            <a:ext cx="6103171" cy="4726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2235">
              <a:spcBef>
                <a:spcPts val="400"/>
              </a:spcBef>
              <a:spcAft>
                <a:spcPts val="400"/>
              </a:spcAft>
            </a:pPr>
            <a:r>
              <a:rPr lang="tr-TR" sz="5000" b="1">
                <a:solidFill>
                  <a:srgbClr val="B4C7E7"/>
                </a:solidFill>
                <a:latin typeface="Open Sans"/>
                <a:cs typeface="Open Sans"/>
              </a:rPr>
              <a:t>sandık sayısı </a:t>
            </a:r>
            <a:endParaRPr lang="tr-TR" sz="5000" b="1">
              <a:solidFill>
                <a:srgbClr val="B4C7E7"/>
              </a:solidFill>
              <a:latin typeface="Open Sans"/>
              <a:ea typeface="Open Sans"/>
              <a:cs typeface="Open Sans"/>
            </a:endParaRPr>
          </a:p>
          <a:p>
            <a:pPr marL="102235" marR="0">
              <a:spcBef>
                <a:spcPts val="400"/>
              </a:spcBef>
              <a:spcAft>
                <a:spcPts val="400"/>
              </a:spcAft>
            </a:pPr>
            <a:endParaRPr lang="tr-TR" sz="5000" b="1">
              <a:solidFill>
                <a:srgbClr val="B4C7E7"/>
              </a:solidFill>
              <a:latin typeface="Open Sans"/>
              <a:cs typeface="Open Sans"/>
            </a:endParaRPr>
          </a:p>
          <a:p>
            <a:pPr marL="102235">
              <a:spcBef>
                <a:spcPts val="400"/>
              </a:spcBef>
              <a:spcAft>
                <a:spcPts val="400"/>
              </a:spcAft>
            </a:pPr>
            <a:r>
              <a:rPr lang="tr-TR" sz="5000" b="1">
                <a:solidFill>
                  <a:srgbClr val="B4C7E7"/>
                </a:solidFill>
                <a:latin typeface="Open Sans"/>
                <a:cs typeface="Open Sans"/>
              </a:rPr>
              <a:t>kişi başı 1 sandık </a:t>
            </a:r>
            <a:endParaRPr lang="tr-TR" sz="5000" b="1">
              <a:solidFill>
                <a:srgbClr val="B4C7E7"/>
              </a:solidFill>
              <a:effectLst/>
              <a:latin typeface="Open Sans"/>
              <a:ea typeface="Times New Roman" panose="02020603050405020304" pitchFamily="18" charset="0"/>
              <a:cs typeface="Open San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E12FB5-87AD-4A50-97AD-9C3840A73C8B}"/>
              </a:ext>
            </a:extLst>
          </p:cNvPr>
          <p:cNvSpPr txBox="1">
            <a:spLocks/>
          </p:cNvSpPr>
          <p:nvPr/>
        </p:nvSpPr>
        <p:spPr>
          <a:xfrm>
            <a:off x="238616" y="1065861"/>
            <a:ext cx="4678168" cy="47262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2235" algn="r">
              <a:spcBef>
                <a:spcPts val="400"/>
              </a:spcBef>
              <a:spcAft>
                <a:spcPts val="400"/>
              </a:spcAft>
            </a:pPr>
            <a: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bir </a:t>
            </a:r>
            <a:r>
              <a:rPr lang="tr-TR" sz="50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gösterge</a:t>
            </a:r>
            <a:br>
              <a:rPr lang="tr-TR" sz="50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tr-TR" sz="5000" b="1">
              <a:solidFill>
                <a:srgbClr val="B4C7E7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02235" algn="r">
              <a:spcBef>
                <a:spcPts val="400"/>
              </a:spcBef>
              <a:spcAft>
                <a:spcPts val="400"/>
              </a:spcAft>
            </a:pPr>
            <a:r>
              <a:rPr lang="tr-TR" sz="5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 bir </a:t>
            </a:r>
            <a:r>
              <a:rPr lang="tr-TR" sz="50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hedef</a:t>
            </a:r>
            <a:endParaRPr lang="tr-TR" sz="5000" b="1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1BA43A2-FEE4-4D2D-80D5-B1AB7BB65D15}"/>
              </a:ext>
            </a:extLst>
          </p:cNvPr>
          <p:cNvCxnSpPr>
            <a:cxnSpLocks/>
          </p:cNvCxnSpPr>
          <p:nvPr/>
        </p:nvCxnSpPr>
        <p:spPr>
          <a:xfrm>
            <a:off x="5087188" y="1795072"/>
            <a:ext cx="0" cy="32678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9029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548E345B6D594AAA06BAD71EA843DF" ma:contentTypeVersion="14" ma:contentTypeDescription="Create a new document." ma:contentTypeScope="" ma:versionID="5c062917d836063c078d70675bbb2748">
  <xsd:schema xmlns:xsd="http://www.w3.org/2001/XMLSchema" xmlns:xs="http://www.w3.org/2001/XMLSchema" xmlns:p="http://schemas.microsoft.com/office/2006/metadata/properties" xmlns:ns2="1355b3f0-e072-4ae3-b261-722c43fa6e26" xmlns:ns3="9051fefc-2ea4-4620-a82b-61f19e316bb6" targetNamespace="http://schemas.microsoft.com/office/2006/metadata/properties" ma:root="true" ma:fieldsID="cb267351adbee37905e8c8ceca07b355" ns2:_="" ns3:_="">
    <xsd:import namespace="1355b3f0-e072-4ae3-b261-722c43fa6e26"/>
    <xsd:import namespace="9051fefc-2ea4-4620-a82b-61f19e316b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55b3f0-e072-4ae3-b261-722c43fa6e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État de validation" ma:internalName="_x00c9_tat_x0020_de_x0020_validation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1fefc-2ea4-4620-a82b-61f19e316bb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1355b3f0-e072-4ae3-b261-722c43fa6e26" xsi:nil="true"/>
    <MediaLengthInSeconds xmlns="1355b3f0-e072-4ae3-b261-722c43fa6e26" xsi:nil="true"/>
  </documentManagement>
</p:properties>
</file>

<file path=customXml/itemProps1.xml><?xml version="1.0" encoding="utf-8"?>
<ds:datastoreItem xmlns:ds="http://schemas.openxmlformats.org/officeDocument/2006/customXml" ds:itemID="{C33AA7D8-9A45-4114-B984-B45160C68B0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F6B6A88-7CD1-4FDB-835A-B19E03D9C6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55b3f0-e072-4ae3-b261-722c43fa6e26"/>
    <ds:schemaRef ds:uri="9051fefc-2ea4-4620-a82b-61f19e316b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343A389-09F4-4CF4-ACE7-09066F3660E0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9051fefc-2ea4-4620-a82b-61f19e316bb6"/>
    <ds:schemaRef ds:uri="1355b3f0-e072-4ae3-b261-722c43fa6e26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595</Words>
  <Application>Microsoft Office PowerPoint</Application>
  <PresentationFormat>Widescreen</PresentationFormat>
  <Paragraphs>105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Open Sans</vt:lpstr>
      <vt:lpstr>Office Theme</vt:lpstr>
      <vt:lpstr>İnsani yardım standartları  konusunda interaktif (etkileşimli) bir eğitime  hazır mısınız?</vt:lpstr>
      <vt:lpstr>Aşağıdaki dört  resme bakınız  </vt:lpstr>
      <vt:lpstr>But do crates meet the needs of all our different users ?</vt:lpstr>
      <vt:lpstr>But do crates meet the needs of all our different users ?</vt:lpstr>
      <vt:lpstr>But do crates meet the needs of all our different users ?</vt:lpstr>
      <vt:lpstr>But do crates meet the needs of all our different users ?</vt:lpstr>
      <vt:lpstr>PowerPoint Presentation</vt:lpstr>
      <vt:lpstr>Şimdi bir standart tanımlayalım</vt:lpstr>
      <vt:lpstr>PowerPoint Presentation</vt:lpstr>
      <vt:lpstr>PowerPoint Presentation</vt:lpstr>
      <vt:lpstr>But do crates meet the needs of all our different users ?</vt:lpstr>
      <vt:lpstr>But do crates meet the needs of all our different users ?</vt:lpstr>
      <vt:lpstr>But do crates meet the needs of all our different users ?</vt:lpstr>
      <vt:lpstr>But do crates meet the needs of all our different users ?</vt:lpstr>
      <vt:lpstr>Targets: </vt:lpstr>
      <vt:lpstr>PowerPoint Presentation</vt:lpstr>
      <vt:lpstr>Bu, belki de  en ünlü/ en bilinen  insani yardım standardıdır</vt:lpstr>
      <vt:lpstr>Bu, belki de  en ünlü/ en bilinen  insani yardım standardıdır</vt:lpstr>
      <vt:lpstr>PowerPoint Presentation</vt:lpstr>
      <vt:lpstr>PowerPoint Presentation</vt:lpstr>
      <vt:lpstr>Krizden etkilenen insanlara  insani yardım müdahalesinin  her aşamasına aktif olarak katılmaları için fırsatlar verin.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Felicity Fallon</dc:creator>
  <cp:lastModifiedBy>Tristan Hale</cp:lastModifiedBy>
  <cp:revision>274</cp:revision>
  <dcterms:created xsi:type="dcterms:W3CDTF">2021-09-27T09:35:13Z</dcterms:created>
  <dcterms:modified xsi:type="dcterms:W3CDTF">2021-11-08T14:38:13Z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0x01010040548E345B6D594AAA06BAD71EA843DF</vt:lpwstr>
  </property>
  <property fmtid="{D5CDD505-2E9C-101B-9397-08002B2CF9AE}" pid="3" name="Order">
    <vt:lpwstr>8200.00000000000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</Properties>
</file>