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ink/ink1.xml" ContentType="application/inkml+xml"/>
  <Override PartName="/ppt/ink/ink2.xml" ContentType="application/inkml+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48" r:id="rId5"/>
  </p:sldMasterIdLst>
  <p:notesMasterIdLst>
    <p:notesMasterId r:id="rId23"/>
  </p:notesMasterIdLst>
  <p:sldIdLst>
    <p:sldId id="286" r:id="rId6"/>
    <p:sldId id="269" r:id="rId7"/>
    <p:sldId id="287" r:id="rId8"/>
    <p:sldId id="271" r:id="rId9"/>
    <p:sldId id="277" r:id="rId10"/>
    <p:sldId id="288" r:id="rId11"/>
    <p:sldId id="274" r:id="rId12"/>
    <p:sldId id="275" r:id="rId13"/>
    <p:sldId id="289" r:id="rId14"/>
    <p:sldId id="290" r:id="rId15"/>
    <p:sldId id="299" r:id="rId16"/>
    <p:sldId id="298" r:id="rId17"/>
    <p:sldId id="297" r:id="rId18"/>
    <p:sldId id="294" r:id="rId19"/>
    <p:sldId id="295" r:id="rId20"/>
    <p:sldId id="296" r:id="rId21"/>
    <p:sldId id="285"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585"/>
    <a:srgbClr val="FFFF00"/>
    <a:srgbClr val="24242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C98B49B-037D-4777-A586-7E55D7F496A7}" v="35" dt="2021-10-26T05:58:56.443"/>
    <p1510:client id="{958F39FB-1546-4874-B223-2E3DFA7ECD67}" v="6" dt="2021-10-25T15:39:57.73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7251" autoAdjust="0"/>
    <p:restoredTop sz="93692" autoAdjust="0"/>
  </p:normalViewPr>
  <p:slideViewPr>
    <p:cSldViewPr snapToGrid="0">
      <p:cViewPr varScale="1">
        <p:scale>
          <a:sx n="56" d="100"/>
          <a:sy n="56" d="100"/>
        </p:scale>
        <p:origin x="90" y="24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notesMaster" Target="notesMasters/notesMaster1.xml"/><Relationship Id="rId28" Type="http://schemas.microsoft.com/office/2016/11/relationships/changesInfo" Target="changesInfos/changesInfo1.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elicity Fallon" userId="S::felicity.fallon@spherestandards.org::3ff0e4c3-3ad8-4010-beb2-c940946a3c54" providerId="AD" clId="Web-{958F39FB-1546-4874-B223-2E3DFA7ECD67}"/>
    <pc:docChg chg="addSld delSld">
      <pc:chgData name="Felicity Fallon" userId="S::felicity.fallon@spherestandards.org::3ff0e4c3-3ad8-4010-beb2-c940946a3c54" providerId="AD" clId="Web-{958F39FB-1546-4874-B223-2E3DFA7ECD67}" dt="2021-10-25T15:39:57.738" v="5"/>
      <pc:docMkLst>
        <pc:docMk/>
      </pc:docMkLst>
      <pc:sldChg chg="add">
        <pc:chgData name="Felicity Fallon" userId="S::felicity.fallon@spherestandards.org::3ff0e4c3-3ad8-4010-beb2-c940946a3c54" providerId="AD" clId="Web-{958F39FB-1546-4874-B223-2E3DFA7ECD67}" dt="2021-10-25T15:39:57.504" v="3"/>
        <pc:sldMkLst>
          <pc:docMk/>
          <pc:sldMk cId="2708467606" sldId="297"/>
        </pc:sldMkLst>
      </pc:sldChg>
      <pc:sldChg chg="del">
        <pc:chgData name="Felicity Fallon" userId="S::felicity.fallon@spherestandards.org::3ff0e4c3-3ad8-4010-beb2-c940946a3c54" providerId="AD" clId="Web-{958F39FB-1546-4874-B223-2E3DFA7ECD67}" dt="2021-10-25T15:39:50.082" v="0"/>
        <pc:sldMkLst>
          <pc:docMk/>
          <pc:sldMk cId="1310014852" sldId="298"/>
        </pc:sldMkLst>
      </pc:sldChg>
      <pc:sldChg chg="add">
        <pc:chgData name="Felicity Fallon" userId="S::felicity.fallon@spherestandards.org::3ff0e4c3-3ad8-4010-beb2-c940946a3c54" providerId="AD" clId="Web-{958F39FB-1546-4874-B223-2E3DFA7ECD67}" dt="2021-10-25T15:39:57.613" v="4"/>
        <pc:sldMkLst>
          <pc:docMk/>
          <pc:sldMk cId="3462137437" sldId="298"/>
        </pc:sldMkLst>
      </pc:sldChg>
      <pc:sldChg chg="add">
        <pc:chgData name="Felicity Fallon" userId="S::felicity.fallon@spherestandards.org::3ff0e4c3-3ad8-4010-beb2-c940946a3c54" providerId="AD" clId="Web-{958F39FB-1546-4874-B223-2E3DFA7ECD67}" dt="2021-10-25T15:39:57.738" v="5"/>
        <pc:sldMkLst>
          <pc:docMk/>
          <pc:sldMk cId="1066072872" sldId="299"/>
        </pc:sldMkLst>
      </pc:sldChg>
      <pc:sldChg chg="del">
        <pc:chgData name="Felicity Fallon" userId="S::felicity.fallon@spherestandards.org::3ff0e4c3-3ad8-4010-beb2-c940946a3c54" providerId="AD" clId="Web-{958F39FB-1546-4874-B223-2E3DFA7ECD67}" dt="2021-10-25T15:39:52.348" v="1"/>
        <pc:sldMkLst>
          <pc:docMk/>
          <pc:sldMk cId="2507003436" sldId="299"/>
        </pc:sldMkLst>
      </pc:sldChg>
      <pc:sldChg chg="del">
        <pc:chgData name="Felicity Fallon" userId="S::felicity.fallon@spherestandards.org::3ff0e4c3-3ad8-4010-beb2-c940946a3c54" providerId="AD" clId="Web-{958F39FB-1546-4874-B223-2E3DFA7ECD67}" dt="2021-10-25T15:39:53.051" v="2"/>
        <pc:sldMkLst>
          <pc:docMk/>
          <pc:sldMk cId="2067456100" sldId="300"/>
        </pc:sldMkLst>
      </pc:sldChg>
    </pc:docChg>
  </pc:docChgLst>
  <pc:docChgLst>
    <pc:chgData name="Tristan Hale" userId="4e810f15-7125-456a-9649-63d4a79d866f" providerId="ADAL" clId="{7C98B49B-037D-4777-A586-7E55D7F496A7}"/>
    <pc:docChg chg="undo redo custSel modSld sldOrd">
      <pc:chgData name="Tristan Hale" userId="4e810f15-7125-456a-9649-63d4a79d866f" providerId="ADAL" clId="{7C98B49B-037D-4777-A586-7E55D7F496A7}" dt="2021-10-26T05:58:56.443" v="483"/>
      <pc:docMkLst>
        <pc:docMk/>
      </pc:docMkLst>
      <pc:sldChg chg="addSp delSp modSp mod">
        <pc:chgData name="Tristan Hale" userId="4e810f15-7125-456a-9649-63d4a79d866f" providerId="ADAL" clId="{7C98B49B-037D-4777-A586-7E55D7F496A7}" dt="2021-10-26T05:39:45.671" v="108" actId="1076"/>
        <pc:sldMkLst>
          <pc:docMk/>
          <pc:sldMk cId="678847774" sldId="269"/>
        </pc:sldMkLst>
        <pc:spChg chg="mod">
          <ac:chgData name="Tristan Hale" userId="4e810f15-7125-456a-9649-63d4a79d866f" providerId="ADAL" clId="{7C98B49B-037D-4777-A586-7E55D7F496A7}" dt="2021-10-25T16:38:48.952" v="76" actId="27636"/>
          <ac:spMkLst>
            <pc:docMk/>
            <pc:sldMk cId="678847774" sldId="269"/>
            <ac:spMk id="8" creationId="{08063C00-D711-40E4-9BE3-82877390D480}"/>
          </ac:spMkLst>
        </pc:spChg>
        <pc:spChg chg="add del mod">
          <ac:chgData name="Tristan Hale" userId="4e810f15-7125-456a-9649-63d4a79d866f" providerId="ADAL" clId="{7C98B49B-037D-4777-A586-7E55D7F496A7}" dt="2021-10-25T16:35:19.392" v="20"/>
          <ac:spMkLst>
            <pc:docMk/>
            <pc:sldMk cId="678847774" sldId="269"/>
            <ac:spMk id="9" creationId="{2E8DE17B-63EA-4D6C-A113-CE0FDF333F51}"/>
          </ac:spMkLst>
        </pc:spChg>
        <pc:spChg chg="add del mod">
          <ac:chgData name="Tristan Hale" userId="4e810f15-7125-456a-9649-63d4a79d866f" providerId="ADAL" clId="{7C98B49B-037D-4777-A586-7E55D7F496A7}" dt="2021-10-25T16:35:58.192" v="31"/>
          <ac:spMkLst>
            <pc:docMk/>
            <pc:sldMk cId="678847774" sldId="269"/>
            <ac:spMk id="10" creationId="{4EE954C4-DB4B-4D0E-B306-7AA28A658708}"/>
          </ac:spMkLst>
        </pc:spChg>
        <pc:spChg chg="add mod ord">
          <ac:chgData name="Tristan Hale" userId="4e810f15-7125-456a-9649-63d4a79d866f" providerId="ADAL" clId="{7C98B49B-037D-4777-A586-7E55D7F496A7}" dt="2021-10-26T05:39:41.522" v="107" actId="166"/>
          <ac:spMkLst>
            <pc:docMk/>
            <pc:sldMk cId="678847774" sldId="269"/>
            <ac:spMk id="11" creationId="{321BE194-4A5B-4002-B815-F211A2919D39}"/>
          </ac:spMkLst>
        </pc:spChg>
        <pc:spChg chg="add del">
          <ac:chgData name="Tristan Hale" userId="4e810f15-7125-456a-9649-63d4a79d866f" providerId="ADAL" clId="{7C98B49B-037D-4777-A586-7E55D7F496A7}" dt="2021-10-25T16:36:35.604" v="44" actId="478"/>
          <ac:spMkLst>
            <pc:docMk/>
            <pc:sldMk cId="678847774" sldId="269"/>
            <ac:spMk id="12" creationId="{D1BC062C-9D65-4369-9DEC-7CEAB1299847}"/>
          </ac:spMkLst>
        </pc:spChg>
        <pc:picChg chg="add del mod">
          <ac:chgData name="Tristan Hale" userId="4e810f15-7125-456a-9649-63d4a79d866f" providerId="ADAL" clId="{7C98B49B-037D-4777-A586-7E55D7F496A7}" dt="2021-10-26T05:39:33.458" v="105" actId="478"/>
          <ac:picMkLst>
            <pc:docMk/>
            <pc:sldMk cId="678847774" sldId="269"/>
            <ac:picMk id="4" creationId="{02D95DE0-DA3F-481E-B142-2CC0CA58708E}"/>
          </ac:picMkLst>
        </pc:picChg>
        <pc:picChg chg="add del">
          <ac:chgData name="Tristan Hale" userId="4e810f15-7125-456a-9649-63d4a79d866f" providerId="ADAL" clId="{7C98B49B-037D-4777-A586-7E55D7F496A7}" dt="2021-10-26T05:39:09.041" v="93" actId="22"/>
          <ac:picMkLst>
            <pc:docMk/>
            <pc:sldMk cId="678847774" sldId="269"/>
            <ac:picMk id="5" creationId="{2CE87980-C304-4BEF-8AE4-C2E941262AA1}"/>
          </ac:picMkLst>
        </pc:picChg>
        <pc:picChg chg="add mod ord">
          <ac:chgData name="Tristan Hale" userId="4e810f15-7125-456a-9649-63d4a79d866f" providerId="ADAL" clId="{7C98B49B-037D-4777-A586-7E55D7F496A7}" dt="2021-10-26T05:39:45.671" v="108" actId="1076"/>
          <ac:picMkLst>
            <pc:docMk/>
            <pc:sldMk cId="678847774" sldId="269"/>
            <ac:picMk id="7" creationId="{398C9CC5-1CC5-4EBC-ACC9-8159DC37ED62}"/>
          </ac:picMkLst>
        </pc:picChg>
      </pc:sldChg>
      <pc:sldChg chg="addSp delSp modSp mod">
        <pc:chgData name="Tristan Hale" userId="4e810f15-7125-456a-9649-63d4a79d866f" providerId="ADAL" clId="{7C98B49B-037D-4777-A586-7E55D7F496A7}" dt="2021-10-25T16:37:36.844" v="61"/>
        <pc:sldMkLst>
          <pc:docMk/>
          <pc:sldMk cId="2694709430" sldId="271"/>
        </pc:sldMkLst>
        <pc:spChg chg="add mod">
          <ac:chgData name="Tristan Hale" userId="4e810f15-7125-456a-9649-63d4a79d866f" providerId="ADAL" clId="{7C98B49B-037D-4777-A586-7E55D7F496A7}" dt="2021-10-25T16:37:36.844" v="61"/>
          <ac:spMkLst>
            <pc:docMk/>
            <pc:sldMk cId="2694709430" sldId="271"/>
            <ac:spMk id="12" creationId="{7D0BCE0D-1B1A-42E8-9A8B-6E81E8CEBD37}"/>
          </ac:spMkLst>
        </pc:spChg>
        <pc:spChg chg="del">
          <ac:chgData name="Tristan Hale" userId="4e810f15-7125-456a-9649-63d4a79d866f" providerId="ADAL" clId="{7C98B49B-037D-4777-A586-7E55D7F496A7}" dt="2021-10-25T16:36:46.044" v="47" actId="478"/>
          <ac:spMkLst>
            <pc:docMk/>
            <pc:sldMk cId="2694709430" sldId="271"/>
            <ac:spMk id="22" creationId="{A9EFEFC5-EBE1-4912-8DE9-59CB91E2B2DA}"/>
          </ac:spMkLst>
        </pc:spChg>
        <pc:picChg chg="mod">
          <ac:chgData name="Tristan Hale" userId="4e810f15-7125-456a-9649-63d4a79d866f" providerId="ADAL" clId="{7C98B49B-037D-4777-A586-7E55D7F496A7}" dt="2021-10-25T16:36:44.057" v="46" actId="1076"/>
          <ac:picMkLst>
            <pc:docMk/>
            <pc:sldMk cId="2694709430" sldId="271"/>
            <ac:picMk id="6" creationId="{4069F5D5-DE0C-4EEA-8C31-0E155CE480BE}"/>
          </ac:picMkLst>
        </pc:picChg>
      </pc:sldChg>
      <pc:sldChg chg="addSp delSp modSp mod">
        <pc:chgData name="Tristan Hale" userId="4e810f15-7125-456a-9649-63d4a79d866f" providerId="ADAL" clId="{7C98B49B-037D-4777-A586-7E55D7F496A7}" dt="2021-10-26T05:58:20.812" v="466"/>
        <pc:sldMkLst>
          <pc:docMk/>
          <pc:sldMk cId="2843212062" sldId="274"/>
        </pc:sldMkLst>
        <pc:spChg chg="del">
          <ac:chgData name="Tristan Hale" userId="4e810f15-7125-456a-9649-63d4a79d866f" providerId="ADAL" clId="{7C98B49B-037D-4777-A586-7E55D7F496A7}" dt="2021-10-25T16:37:00.768" v="50" actId="478"/>
          <ac:spMkLst>
            <pc:docMk/>
            <pc:sldMk cId="2843212062" sldId="274"/>
            <ac:spMk id="6" creationId="{0002F63C-FDBE-437C-B678-3C5919C60CEC}"/>
          </ac:spMkLst>
        </pc:spChg>
        <pc:spChg chg="add mod">
          <ac:chgData name="Tristan Hale" userId="4e810f15-7125-456a-9649-63d4a79d866f" providerId="ADAL" clId="{7C98B49B-037D-4777-A586-7E55D7F496A7}" dt="2021-10-25T16:37:51.288" v="65" actId="207"/>
          <ac:spMkLst>
            <pc:docMk/>
            <pc:sldMk cId="2843212062" sldId="274"/>
            <ac:spMk id="8" creationId="{6C8FDA40-3E7F-4ACB-B2B1-DC672600E3E7}"/>
          </ac:spMkLst>
        </pc:spChg>
        <pc:picChg chg="del">
          <ac:chgData name="Tristan Hale" userId="4e810f15-7125-456a-9649-63d4a79d866f" providerId="ADAL" clId="{7C98B49B-037D-4777-A586-7E55D7F496A7}" dt="2021-10-26T05:58:20.486" v="465" actId="478"/>
          <ac:picMkLst>
            <pc:docMk/>
            <pc:sldMk cId="2843212062" sldId="274"/>
            <ac:picMk id="7" creationId="{BD5C6C8A-0D28-4D65-8C8A-378A6EE5466E}"/>
          </ac:picMkLst>
        </pc:picChg>
        <pc:picChg chg="add mod">
          <ac:chgData name="Tristan Hale" userId="4e810f15-7125-456a-9649-63d4a79d866f" providerId="ADAL" clId="{7C98B49B-037D-4777-A586-7E55D7F496A7}" dt="2021-10-26T05:58:20.812" v="466"/>
          <ac:picMkLst>
            <pc:docMk/>
            <pc:sldMk cId="2843212062" sldId="274"/>
            <ac:picMk id="10" creationId="{0B675DDF-05F2-4B37-9ACC-22A6FB3654F2}"/>
          </ac:picMkLst>
        </pc:picChg>
      </pc:sldChg>
      <pc:sldChg chg="addSp delSp modSp mod">
        <pc:chgData name="Tristan Hale" userId="4e810f15-7125-456a-9649-63d4a79d866f" providerId="ADAL" clId="{7C98B49B-037D-4777-A586-7E55D7F496A7}" dt="2021-10-26T05:58:25.278" v="468"/>
        <pc:sldMkLst>
          <pc:docMk/>
          <pc:sldMk cId="515327044" sldId="275"/>
        </pc:sldMkLst>
        <pc:spChg chg="del">
          <ac:chgData name="Tristan Hale" userId="4e810f15-7125-456a-9649-63d4a79d866f" providerId="ADAL" clId="{7C98B49B-037D-4777-A586-7E55D7F496A7}" dt="2021-10-25T16:37:05.327" v="51" actId="478"/>
          <ac:spMkLst>
            <pc:docMk/>
            <pc:sldMk cId="515327044" sldId="275"/>
            <ac:spMk id="7" creationId="{F4A2BEAE-22AC-461B-92DB-F0324BDE84F6}"/>
          </ac:spMkLst>
        </pc:spChg>
        <pc:spChg chg="add mod">
          <ac:chgData name="Tristan Hale" userId="4e810f15-7125-456a-9649-63d4a79d866f" providerId="ADAL" clId="{7C98B49B-037D-4777-A586-7E55D7F496A7}" dt="2021-10-25T16:37:58.992" v="67" actId="207"/>
          <ac:spMkLst>
            <pc:docMk/>
            <pc:sldMk cId="515327044" sldId="275"/>
            <ac:spMk id="10" creationId="{3FA10350-6CE2-4815-BE7D-DC342857A3BA}"/>
          </ac:spMkLst>
        </pc:spChg>
        <pc:picChg chg="del">
          <ac:chgData name="Tristan Hale" userId="4e810f15-7125-456a-9649-63d4a79d866f" providerId="ADAL" clId="{7C98B49B-037D-4777-A586-7E55D7F496A7}" dt="2021-10-26T05:58:24.921" v="467" actId="478"/>
          <ac:picMkLst>
            <pc:docMk/>
            <pc:sldMk cId="515327044" sldId="275"/>
            <ac:picMk id="8" creationId="{03B6AED4-FCD0-4ED4-81E9-1A23431C9E92}"/>
          </ac:picMkLst>
        </pc:picChg>
        <pc:picChg chg="add mod">
          <ac:chgData name="Tristan Hale" userId="4e810f15-7125-456a-9649-63d4a79d866f" providerId="ADAL" clId="{7C98B49B-037D-4777-A586-7E55D7F496A7}" dt="2021-10-26T05:58:25.278" v="468"/>
          <ac:picMkLst>
            <pc:docMk/>
            <pc:sldMk cId="515327044" sldId="275"/>
            <ac:picMk id="12" creationId="{CC0382FB-ACCA-41E4-8C1A-78D1B4980A0C}"/>
          </ac:picMkLst>
        </pc:picChg>
      </pc:sldChg>
      <pc:sldChg chg="addSp delSp modSp mod">
        <pc:chgData name="Tristan Hale" userId="4e810f15-7125-456a-9649-63d4a79d866f" providerId="ADAL" clId="{7C98B49B-037D-4777-A586-7E55D7F496A7}" dt="2021-10-25T16:39:54.784" v="82" actId="14430"/>
        <pc:sldMkLst>
          <pc:docMk/>
          <pc:sldMk cId="1737203650" sldId="277"/>
        </pc:sldMkLst>
        <pc:spChg chg="add mod">
          <ac:chgData name="Tristan Hale" userId="4e810f15-7125-456a-9649-63d4a79d866f" providerId="ADAL" clId="{7C98B49B-037D-4777-A586-7E55D7F496A7}" dt="2021-10-25T16:37:40.497" v="62"/>
          <ac:spMkLst>
            <pc:docMk/>
            <pc:sldMk cId="1737203650" sldId="277"/>
            <ac:spMk id="9" creationId="{DAAA85B4-444C-4501-8FB1-DF9DBB6762CB}"/>
          </ac:spMkLst>
        </pc:spChg>
        <pc:spChg chg="del">
          <ac:chgData name="Tristan Hale" userId="4e810f15-7125-456a-9649-63d4a79d866f" providerId="ADAL" clId="{7C98B49B-037D-4777-A586-7E55D7F496A7}" dt="2021-10-25T16:36:51.384" v="48" actId="478"/>
          <ac:spMkLst>
            <pc:docMk/>
            <pc:sldMk cId="1737203650" sldId="277"/>
            <ac:spMk id="14" creationId="{C8C57F30-0F28-4CC0-8CD4-94E685892D68}"/>
          </ac:spMkLst>
        </pc:spChg>
        <pc:spChg chg="mod modVis">
          <ac:chgData name="Tristan Hale" userId="4e810f15-7125-456a-9649-63d4a79d866f" providerId="ADAL" clId="{7C98B49B-037D-4777-A586-7E55D7F496A7}" dt="2021-10-25T16:39:54.784" v="82" actId="14430"/>
          <ac:spMkLst>
            <pc:docMk/>
            <pc:sldMk cId="1737203650" sldId="277"/>
            <ac:spMk id="15" creationId="{55D4142C-5077-457F-A6AD-3FECFDB39685}"/>
          </ac:spMkLst>
        </pc:spChg>
        <pc:spChg chg="mod modVis">
          <ac:chgData name="Tristan Hale" userId="4e810f15-7125-456a-9649-63d4a79d866f" providerId="ADAL" clId="{7C98B49B-037D-4777-A586-7E55D7F496A7}" dt="2021-10-25T16:39:53.437" v="81" actId="14430"/>
          <ac:spMkLst>
            <pc:docMk/>
            <pc:sldMk cId="1737203650" sldId="277"/>
            <ac:spMk id="17" creationId="{7A5F0580-5EE9-419F-96EE-B6529EF6E7D0}"/>
          </ac:spMkLst>
        </pc:spChg>
      </pc:sldChg>
      <pc:sldChg chg="addSp delSp modSp mod ord">
        <pc:chgData name="Tristan Hale" userId="4e810f15-7125-456a-9649-63d4a79d866f" providerId="ADAL" clId="{7C98B49B-037D-4777-A586-7E55D7F496A7}" dt="2021-10-26T05:58:56.443" v="483"/>
        <pc:sldMkLst>
          <pc:docMk/>
          <pc:sldMk cId="2743807187" sldId="285"/>
        </pc:sldMkLst>
        <pc:spChg chg="mod modVis">
          <ac:chgData name="Tristan Hale" userId="4e810f15-7125-456a-9649-63d4a79d866f" providerId="ADAL" clId="{7C98B49B-037D-4777-A586-7E55D7F496A7}" dt="2021-10-26T05:53:18.328" v="410" actId="14429"/>
          <ac:spMkLst>
            <pc:docMk/>
            <pc:sldMk cId="2743807187" sldId="285"/>
            <ac:spMk id="8" creationId="{71410DC6-4A44-4CBC-BFA7-918B75D18C81}"/>
          </ac:spMkLst>
        </pc:spChg>
        <pc:spChg chg="mod modVis">
          <ac:chgData name="Tristan Hale" userId="4e810f15-7125-456a-9649-63d4a79d866f" providerId="ADAL" clId="{7C98B49B-037D-4777-A586-7E55D7F496A7}" dt="2021-10-26T05:53:15.277" v="406" actId="14429"/>
          <ac:spMkLst>
            <pc:docMk/>
            <pc:sldMk cId="2743807187" sldId="285"/>
            <ac:spMk id="12" creationId="{EB138BD4-3A38-43BE-AAD2-256297E9C77B}"/>
          </ac:spMkLst>
        </pc:spChg>
        <pc:picChg chg="add del mod ord modVis modCrop">
          <ac:chgData name="Tristan Hale" userId="4e810f15-7125-456a-9649-63d4a79d866f" providerId="ADAL" clId="{7C98B49B-037D-4777-A586-7E55D7F496A7}" dt="2021-10-26T05:54:03.127" v="417" actId="478"/>
          <ac:picMkLst>
            <pc:docMk/>
            <pc:sldMk cId="2743807187" sldId="285"/>
            <ac:picMk id="3" creationId="{4B30702C-1D6D-42D8-9663-A72035546553}"/>
          </ac:picMkLst>
        </pc:picChg>
        <pc:picChg chg="mod modVis modCrop">
          <ac:chgData name="Tristan Hale" userId="4e810f15-7125-456a-9649-63d4a79d866f" providerId="ADAL" clId="{7C98B49B-037D-4777-A586-7E55D7F496A7}" dt="2021-10-26T05:53:42.564" v="415" actId="732"/>
          <ac:picMkLst>
            <pc:docMk/>
            <pc:sldMk cId="2743807187" sldId="285"/>
            <ac:picMk id="4" creationId="{77EADC3B-4759-40F4-8DBC-6842919F6DC8}"/>
          </ac:picMkLst>
        </pc:picChg>
        <pc:picChg chg="del mod modVis">
          <ac:chgData name="Tristan Hale" userId="4e810f15-7125-456a-9649-63d4a79d866f" providerId="ADAL" clId="{7C98B49B-037D-4777-A586-7E55D7F496A7}" dt="2021-10-26T05:58:56.064" v="482" actId="478"/>
          <ac:picMkLst>
            <pc:docMk/>
            <pc:sldMk cId="2743807187" sldId="285"/>
            <ac:picMk id="6" creationId="{12E2BE91-7BA5-4FB4-B0D1-8225EA8B8925}"/>
          </ac:picMkLst>
        </pc:picChg>
        <pc:picChg chg="add mod">
          <ac:chgData name="Tristan Hale" userId="4e810f15-7125-456a-9649-63d4a79d866f" providerId="ADAL" clId="{7C98B49B-037D-4777-A586-7E55D7F496A7}" dt="2021-10-26T05:57:20.147" v="429" actId="1035"/>
          <ac:picMkLst>
            <pc:docMk/>
            <pc:sldMk cId="2743807187" sldId="285"/>
            <ac:picMk id="7" creationId="{3435FE34-F25E-4D94-BE20-02457B34A866}"/>
          </ac:picMkLst>
        </pc:picChg>
        <pc:picChg chg="add mod">
          <ac:chgData name="Tristan Hale" userId="4e810f15-7125-456a-9649-63d4a79d866f" providerId="ADAL" clId="{7C98B49B-037D-4777-A586-7E55D7F496A7}" dt="2021-10-26T05:58:56.443" v="483"/>
          <ac:picMkLst>
            <pc:docMk/>
            <pc:sldMk cId="2743807187" sldId="285"/>
            <ac:picMk id="10" creationId="{76EEFDB3-AC57-4B5D-9F83-08E70B9D54F4}"/>
          </ac:picMkLst>
        </pc:picChg>
      </pc:sldChg>
      <pc:sldChg chg="addSp delSp modSp mod">
        <pc:chgData name="Tristan Hale" userId="4e810f15-7125-456a-9649-63d4a79d866f" providerId="ADAL" clId="{7C98B49B-037D-4777-A586-7E55D7F496A7}" dt="2021-10-26T05:58:09.886" v="464"/>
        <pc:sldMkLst>
          <pc:docMk/>
          <pc:sldMk cId="1008607351" sldId="286"/>
        </pc:sldMkLst>
        <pc:spChg chg="mod">
          <ac:chgData name="Tristan Hale" userId="4e810f15-7125-456a-9649-63d4a79d866f" providerId="ADAL" clId="{7C98B49B-037D-4777-A586-7E55D7F496A7}" dt="2021-10-25T16:38:34.489" v="70" actId="1076"/>
          <ac:spMkLst>
            <pc:docMk/>
            <pc:sldMk cId="1008607351" sldId="286"/>
            <ac:spMk id="2" creationId="{E005C907-09F9-4E7D-B9C3-57441CD7CC3C}"/>
          </ac:spMkLst>
        </pc:spChg>
        <pc:spChg chg="add del mod">
          <ac:chgData name="Tristan Hale" userId="4e810f15-7125-456a-9649-63d4a79d866f" providerId="ADAL" clId="{7C98B49B-037D-4777-A586-7E55D7F496A7}" dt="2021-10-25T16:36:24.944" v="41"/>
          <ac:spMkLst>
            <pc:docMk/>
            <pc:sldMk cId="1008607351" sldId="286"/>
            <ac:spMk id="8" creationId="{E5B1A681-0AFD-4B67-80E5-9A92FAC4AEBF}"/>
          </ac:spMkLst>
        </pc:spChg>
        <pc:spChg chg="add del mod">
          <ac:chgData name="Tristan Hale" userId="4e810f15-7125-456a-9649-63d4a79d866f" providerId="ADAL" clId="{7C98B49B-037D-4777-A586-7E55D7F496A7}" dt="2021-10-25T16:37:13.369" v="53" actId="113"/>
          <ac:spMkLst>
            <pc:docMk/>
            <pc:sldMk cId="1008607351" sldId="286"/>
            <ac:spMk id="9" creationId="{F213AB1F-D73E-41B2-AC07-559072F2BF04}"/>
          </ac:spMkLst>
        </pc:spChg>
        <pc:picChg chg="del mod">
          <ac:chgData name="Tristan Hale" userId="4e810f15-7125-456a-9649-63d4a79d866f" providerId="ADAL" clId="{7C98B49B-037D-4777-A586-7E55D7F496A7}" dt="2021-10-26T05:58:09.515" v="463" actId="478"/>
          <ac:picMkLst>
            <pc:docMk/>
            <pc:sldMk cId="1008607351" sldId="286"/>
            <ac:picMk id="3" creationId="{974EE190-D7CB-4EFF-B3BB-DE3ACCD5C44A}"/>
          </ac:picMkLst>
        </pc:picChg>
        <pc:picChg chg="add mod">
          <ac:chgData name="Tristan Hale" userId="4e810f15-7125-456a-9649-63d4a79d866f" providerId="ADAL" clId="{7C98B49B-037D-4777-A586-7E55D7F496A7}" dt="2021-10-26T05:58:09.886" v="464"/>
          <ac:picMkLst>
            <pc:docMk/>
            <pc:sldMk cId="1008607351" sldId="286"/>
            <ac:picMk id="10" creationId="{A992915F-22C8-4E77-AE71-65419783C344}"/>
          </ac:picMkLst>
        </pc:picChg>
      </pc:sldChg>
      <pc:sldChg chg="addSp delSp modSp mod">
        <pc:chgData name="Tristan Hale" userId="4e810f15-7125-456a-9649-63d4a79d866f" providerId="ADAL" clId="{7C98B49B-037D-4777-A586-7E55D7F496A7}" dt="2021-10-26T05:40:03.922" v="113" actId="14100"/>
        <pc:sldMkLst>
          <pc:docMk/>
          <pc:sldMk cId="2631437618" sldId="287"/>
        </pc:sldMkLst>
        <pc:spChg chg="mod">
          <ac:chgData name="Tristan Hale" userId="4e810f15-7125-456a-9649-63d4a79d866f" providerId="ADAL" clId="{7C98B49B-037D-4777-A586-7E55D7F496A7}" dt="2021-10-26T05:40:03.922" v="113" actId="14100"/>
          <ac:spMkLst>
            <pc:docMk/>
            <pc:sldMk cId="2631437618" sldId="287"/>
            <ac:spMk id="3" creationId="{9EBD89A6-0767-45F2-87F8-DA4B2726BCD5}"/>
          </ac:spMkLst>
        </pc:spChg>
        <pc:spChg chg="add del">
          <ac:chgData name="Tristan Hale" userId="4e810f15-7125-456a-9649-63d4a79d866f" providerId="ADAL" clId="{7C98B49B-037D-4777-A586-7E55D7F496A7}" dt="2021-10-25T16:36:40.379" v="45" actId="478"/>
          <ac:spMkLst>
            <pc:docMk/>
            <pc:sldMk cId="2631437618" sldId="287"/>
            <ac:spMk id="6" creationId="{394180ED-4940-4DDC-B1CF-6F2E7CF672B1}"/>
          </ac:spMkLst>
        </pc:spChg>
        <pc:spChg chg="add del mod">
          <ac:chgData name="Tristan Hale" userId="4e810f15-7125-456a-9649-63d4a79d866f" providerId="ADAL" clId="{7C98B49B-037D-4777-A586-7E55D7F496A7}" dt="2021-10-25T16:35:56.903" v="28"/>
          <ac:spMkLst>
            <pc:docMk/>
            <pc:sldMk cId="2631437618" sldId="287"/>
            <ac:spMk id="8" creationId="{F6F0770E-7849-476A-A71E-A762CFE77FAC}"/>
          </ac:spMkLst>
        </pc:spChg>
        <pc:spChg chg="add mod">
          <ac:chgData name="Tristan Hale" userId="4e810f15-7125-456a-9649-63d4a79d866f" providerId="ADAL" clId="{7C98B49B-037D-4777-A586-7E55D7F496A7}" dt="2021-10-25T16:37:34.430" v="60" actId="207"/>
          <ac:spMkLst>
            <pc:docMk/>
            <pc:sldMk cId="2631437618" sldId="287"/>
            <ac:spMk id="10" creationId="{5F871231-5EC5-4AF8-A4F3-2B4A6DCF3B10}"/>
          </ac:spMkLst>
        </pc:spChg>
      </pc:sldChg>
      <pc:sldChg chg="addSp delSp modSp mod">
        <pc:chgData name="Tristan Hale" userId="4e810f15-7125-456a-9649-63d4a79d866f" providerId="ADAL" clId="{7C98B49B-037D-4777-A586-7E55D7F496A7}" dt="2021-10-25T16:40:19.280" v="87" actId="1035"/>
        <pc:sldMkLst>
          <pc:docMk/>
          <pc:sldMk cId="4204836916" sldId="288"/>
        </pc:sldMkLst>
        <pc:spChg chg="add mod">
          <ac:chgData name="Tristan Hale" userId="4e810f15-7125-456a-9649-63d4a79d866f" providerId="ADAL" clId="{7C98B49B-037D-4777-A586-7E55D7F496A7}" dt="2021-10-25T16:37:42.659" v="63"/>
          <ac:spMkLst>
            <pc:docMk/>
            <pc:sldMk cId="4204836916" sldId="288"/>
            <ac:spMk id="10" creationId="{FCDD7923-6D4E-4128-B345-83F2E2E46816}"/>
          </ac:spMkLst>
        </pc:spChg>
        <pc:spChg chg="mod">
          <ac:chgData name="Tristan Hale" userId="4e810f15-7125-456a-9649-63d4a79d866f" providerId="ADAL" clId="{7C98B49B-037D-4777-A586-7E55D7F496A7}" dt="2021-10-25T16:40:19.280" v="87" actId="1035"/>
          <ac:spMkLst>
            <pc:docMk/>
            <pc:sldMk cId="4204836916" sldId="288"/>
            <ac:spMk id="80" creationId="{8C2C3C06-98ED-4B60-8D6D-21E57F4388FC}"/>
          </ac:spMkLst>
        </pc:spChg>
        <pc:spChg chg="del">
          <ac:chgData name="Tristan Hale" userId="4e810f15-7125-456a-9649-63d4a79d866f" providerId="ADAL" clId="{7C98B49B-037D-4777-A586-7E55D7F496A7}" dt="2021-10-25T16:36:56.407" v="49" actId="478"/>
          <ac:spMkLst>
            <pc:docMk/>
            <pc:sldMk cId="4204836916" sldId="288"/>
            <ac:spMk id="82" creationId="{077A0018-BA4B-4668-9B23-CDAFDCC5C38A}"/>
          </ac:spMkLst>
        </pc:spChg>
        <pc:picChg chg="mod">
          <ac:chgData name="Tristan Hale" userId="4e810f15-7125-456a-9649-63d4a79d866f" providerId="ADAL" clId="{7C98B49B-037D-4777-A586-7E55D7F496A7}" dt="2021-10-25T16:40:14.404" v="85" actId="1076"/>
          <ac:picMkLst>
            <pc:docMk/>
            <pc:sldMk cId="4204836916" sldId="288"/>
            <ac:picMk id="92" creationId="{D19FC0AB-70BA-4E79-9957-90698C6294DB}"/>
          </ac:picMkLst>
        </pc:picChg>
      </pc:sldChg>
      <pc:sldChg chg="addSp delSp modSp mod">
        <pc:chgData name="Tristan Hale" userId="4e810f15-7125-456a-9649-63d4a79d866f" providerId="ADAL" clId="{7C98B49B-037D-4777-A586-7E55D7F496A7}" dt="2021-10-26T05:58:28.397" v="470"/>
        <pc:sldMkLst>
          <pc:docMk/>
          <pc:sldMk cId="2197855731" sldId="289"/>
        </pc:sldMkLst>
        <pc:picChg chg="del">
          <ac:chgData name="Tristan Hale" userId="4e810f15-7125-456a-9649-63d4a79d866f" providerId="ADAL" clId="{7C98B49B-037D-4777-A586-7E55D7F496A7}" dt="2021-10-26T05:58:28.075" v="469" actId="478"/>
          <ac:picMkLst>
            <pc:docMk/>
            <pc:sldMk cId="2197855731" sldId="289"/>
            <ac:picMk id="53" creationId="{EEF92FFE-8D6D-4E68-B4D8-F4308F7E9606}"/>
          </ac:picMkLst>
        </pc:picChg>
        <pc:picChg chg="add mod">
          <ac:chgData name="Tristan Hale" userId="4e810f15-7125-456a-9649-63d4a79d866f" providerId="ADAL" clId="{7C98B49B-037D-4777-A586-7E55D7F496A7}" dt="2021-10-26T05:58:28.397" v="470"/>
          <ac:picMkLst>
            <pc:docMk/>
            <pc:sldMk cId="2197855731" sldId="289"/>
            <ac:picMk id="54" creationId="{9087CED7-287C-4095-AB93-ED3DCDEC5109}"/>
          </ac:picMkLst>
        </pc:picChg>
      </pc:sldChg>
      <pc:sldChg chg="addSp delSp modSp mod">
        <pc:chgData name="Tristan Hale" userId="4e810f15-7125-456a-9649-63d4a79d866f" providerId="ADAL" clId="{7C98B49B-037D-4777-A586-7E55D7F496A7}" dt="2021-10-26T05:58:32.522" v="472"/>
        <pc:sldMkLst>
          <pc:docMk/>
          <pc:sldMk cId="594096329" sldId="290"/>
        </pc:sldMkLst>
        <pc:spChg chg="mod">
          <ac:chgData name="Tristan Hale" userId="4e810f15-7125-456a-9649-63d4a79d866f" providerId="ADAL" clId="{7C98B49B-037D-4777-A586-7E55D7F496A7}" dt="2021-10-25T16:38:07.119" v="68" actId="6549"/>
          <ac:spMkLst>
            <pc:docMk/>
            <pc:sldMk cId="594096329" sldId="290"/>
            <ac:spMk id="2" creationId="{09B2C23E-25FC-42E5-BD11-3BAD8F82FCBB}"/>
          </ac:spMkLst>
        </pc:spChg>
        <pc:picChg chg="del">
          <ac:chgData name="Tristan Hale" userId="4e810f15-7125-456a-9649-63d4a79d866f" providerId="ADAL" clId="{7C98B49B-037D-4777-A586-7E55D7F496A7}" dt="2021-10-26T05:58:32.179" v="471" actId="478"/>
          <ac:picMkLst>
            <pc:docMk/>
            <pc:sldMk cId="594096329" sldId="290"/>
            <ac:picMk id="7" creationId="{14C58DFC-1BA7-4BD1-9773-9D6B1044786C}"/>
          </ac:picMkLst>
        </pc:picChg>
        <pc:picChg chg="add mod">
          <ac:chgData name="Tristan Hale" userId="4e810f15-7125-456a-9649-63d4a79d866f" providerId="ADAL" clId="{7C98B49B-037D-4777-A586-7E55D7F496A7}" dt="2021-10-26T05:58:32.522" v="472"/>
          <ac:picMkLst>
            <pc:docMk/>
            <pc:sldMk cId="594096329" sldId="290"/>
            <ac:picMk id="8" creationId="{24A14839-76D0-414E-AB8F-9EF79402A9AF}"/>
          </ac:picMkLst>
        </pc:picChg>
      </pc:sldChg>
      <pc:sldChg chg="addSp delSp modSp mod">
        <pc:chgData name="Tristan Hale" userId="4e810f15-7125-456a-9649-63d4a79d866f" providerId="ADAL" clId="{7C98B49B-037D-4777-A586-7E55D7F496A7}" dt="2021-10-26T05:58:03.586" v="461"/>
        <pc:sldMkLst>
          <pc:docMk/>
          <pc:sldMk cId="2030725971" sldId="294"/>
        </pc:sldMkLst>
        <pc:picChg chg="add mod">
          <ac:chgData name="Tristan Hale" userId="4e810f15-7125-456a-9649-63d4a79d866f" providerId="ADAL" clId="{7C98B49B-037D-4777-A586-7E55D7F496A7}" dt="2021-10-26T05:58:03.586" v="461"/>
          <ac:picMkLst>
            <pc:docMk/>
            <pc:sldMk cId="2030725971" sldId="294"/>
            <ac:picMk id="7" creationId="{5A567056-407F-4BE7-B486-EA6E5DD92105}"/>
          </ac:picMkLst>
        </pc:picChg>
        <pc:picChg chg="del">
          <ac:chgData name="Tristan Hale" userId="4e810f15-7125-456a-9649-63d4a79d866f" providerId="ADAL" clId="{7C98B49B-037D-4777-A586-7E55D7F496A7}" dt="2021-10-26T05:58:03.148" v="460" actId="478"/>
          <ac:picMkLst>
            <pc:docMk/>
            <pc:sldMk cId="2030725971" sldId="294"/>
            <ac:picMk id="47" creationId="{8F85E90B-690E-46DC-8450-90BA54F9EF06}"/>
          </ac:picMkLst>
        </pc:picChg>
      </pc:sldChg>
      <pc:sldChg chg="addSp delSp modSp mod">
        <pc:chgData name="Tristan Hale" userId="4e810f15-7125-456a-9649-63d4a79d866f" providerId="ADAL" clId="{7C98B49B-037D-4777-A586-7E55D7F496A7}" dt="2021-10-26T05:57:55.254" v="459" actId="1036"/>
        <pc:sldMkLst>
          <pc:docMk/>
          <pc:sldMk cId="3135242401" sldId="295"/>
        </pc:sldMkLst>
        <pc:picChg chg="add del mod ord">
          <ac:chgData name="Tristan Hale" userId="4e810f15-7125-456a-9649-63d4a79d866f" providerId="ADAL" clId="{7C98B49B-037D-4777-A586-7E55D7F496A7}" dt="2021-10-26T05:57:55.254" v="459" actId="1036"/>
          <ac:picMkLst>
            <pc:docMk/>
            <pc:sldMk cId="3135242401" sldId="295"/>
            <ac:picMk id="3" creationId="{49941D6B-B7D1-4E2E-8A93-93992D233E8A}"/>
          </ac:picMkLst>
        </pc:picChg>
        <pc:picChg chg="del">
          <ac:chgData name="Tristan Hale" userId="4e810f15-7125-456a-9649-63d4a79d866f" providerId="ADAL" clId="{7C98B49B-037D-4777-A586-7E55D7F496A7}" dt="2021-10-26T05:57:47.307" v="447" actId="478"/>
          <ac:picMkLst>
            <pc:docMk/>
            <pc:sldMk cId="3135242401" sldId="295"/>
            <ac:picMk id="8" creationId="{E63DDD48-3DAE-40DC-BFB1-74938162A9D6}"/>
          </ac:picMkLst>
        </pc:picChg>
      </pc:sldChg>
      <pc:sldChg chg="addSp delSp modSp mod">
        <pc:chgData name="Tristan Hale" userId="4e810f15-7125-456a-9649-63d4a79d866f" providerId="ADAL" clId="{7C98B49B-037D-4777-A586-7E55D7F496A7}" dt="2021-10-26T05:58:50.816" v="481"/>
        <pc:sldMkLst>
          <pc:docMk/>
          <pc:sldMk cId="3742934802" sldId="296"/>
        </pc:sldMkLst>
        <pc:spChg chg="del">
          <ac:chgData name="Tristan Hale" userId="4e810f15-7125-456a-9649-63d4a79d866f" providerId="ADAL" clId="{7C98B49B-037D-4777-A586-7E55D7F496A7}" dt="2021-10-26T05:49:26.780" v="345" actId="478"/>
          <ac:spMkLst>
            <pc:docMk/>
            <pc:sldMk cId="3742934802" sldId="296"/>
            <ac:spMk id="8" creationId="{B353051C-F236-4B4F-B8CD-E9B06DAE53E6}"/>
          </ac:spMkLst>
        </pc:spChg>
        <pc:spChg chg="mod">
          <ac:chgData name="Tristan Hale" userId="4e810f15-7125-456a-9649-63d4a79d866f" providerId="ADAL" clId="{7C98B49B-037D-4777-A586-7E55D7F496A7}" dt="2021-10-26T05:49:58.744" v="366" actId="1036"/>
          <ac:spMkLst>
            <pc:docMk/>
            <pc:sldMk cId="3742934802" sldId="296"/>
            <ac:spMk id="9" creationId="{435D4FE4-4C65-46A1-836A-EBA55216B15E}"/>
          </ac:spMkLst>
        </pc:spChg>
        <pc:spChg chg="add mod">
          <ac:chgData name="Tristan Hale" userId="4e810f15-7125-456a-9649-63d4a79d866f" providerId="ADAL" clId="{7C98B49B-037D-4777-A586-7E55D7F496A7}" dt="2021-10-26T05:49:34.191" v="346"/>
          <ac:spMkLst>
            <pc:docMk/>
            <pc:sldMk cId="3742934802" sldId="296"/>
            <ac:spMk id="11" creationId="{57FF7D42-D379-45D3-9105-E2A35DBF0EA5}"/>
          </ac:spMkLst>
        </pc:spChg>
        <pc:grpChg chg="del mod">
          <ac:chgData name="Tristan Hale" userId="4e810f15-7125-456a-9649-63d4a79d866f" providerId="ADAL" clId="{7C98B49B-037D-4777-A586-7E55D7F496A7}" dt="2021-10-26T05:50:04.264" v="367" actId="478"/>
          <ac:grpSpMkLst>
            <pc:docMk/>
            <pc:sldMk cId="3742934802" sldId="296"/>
            <ac:grpSpMk id="2" creationId="{764F3109-49B0-46CA-A069-057D1AD782E7}"/>
          </ac:grpSpMkLst>
        </pc:grpChg>
        <pc:picChg chg="topLvl">
          <ac:chgData name="Tristan Hale" userId="4e810f15-7125-456a-9649-63d4a79d866f" providerId="ADAL" clId="{7C98B49B-037D-4777-A586-7E55D7F496A7}" dt="2021-10-26T05:50:04.264" v="367" actId="478"/>
          <ac:picMkLst>
            <pc:docMk/>
            <pc:sldMk cId="3742934802" sldId="296"/>
            <ac:picMk id="4" creationId="{00EA2BDF-52DC-4293-AD6D-23383E0C46EC}"/>
          </ac:picMkLst>
        </pc:picChg>
        <pc:picChg chg="add mod modCrop">
          <ac:chgData name="Tristan Hale" userId="4e810f15-7125-456a-9649-63d4a79d866f" providerId="ADAL" clId="{7C98B49B-037D-4777-A586-7E55D7F496A7}" dt="2021-10-26T05:51:17.824" v="388" actId="1035"/>
          <ac:picMkLst>
            <pc:docMk/>
            <pc:sldMk cId="3742934802" sldId="296"/>
            <ac:picMk id="5" creationId="{40F2E2A7-F9D6-472B-8EA9-F6897801BDED}"/>
          </ac:picMkLst>
        </pc:picChg>
        <pc:picChg chg="del mod">
          <ac:chgData name="Tristan Hale" userId="4e810f15-7125-456a-9649-63d4a79d866f" providerId="ADAL" clId="{7C98B49B-037D-4777-A586-7E55D7F496A7}" dt="2021-10-26T05:58:49.577" v="480" actId="478"/>
          <ac:picMkLst>
            <pc:docMk/>
            <pc:sldMk cId="3742934802" sldId="296"/>
            <ac:picMk id="10" creationId="{CAFA1480-4C36-43D5-8EB6-1105F878FD2D}"/>
          </ac:picMkLst>
        </pc:picChg>
        <pc:picChg chg="del topLvl">
          <ac:chgData name="Tristan Hale" userId="4e810f15-7125-456a-9649-63d4a79d866f" providerId="ADAL" clId="{7C98B49B-037D-4777-A586-7E55D7F496A7}" dt="2021-10-26T05:50:04.264" v="367" actId="478"/>
          <ac:picMkLst>
            <pc:docMk/>
            <pc:sldMk cId="3742934802" sldId="296"/>
            <ac:picMk id="12" creationId="{6FDFF210-0915-4EF6-BDAD-FE7FEA9DC2CB}"/>
          </ac:picMkLst>
        </pc:picChg>
        <pc:picChg chg="add mod">
          <ac:chgData name="Tristan Hale" userId="4e810f15-7125-456a-9649-63d4a79d866f" providerId="ADAL" clId="{7C98B49B-037D-4777-A586-7E55D7F496A7}" dt="2021-10-26T05:58:50.816" v="481"/>
          <ac:picMkLst>
            <pc:docMk/>
            <pc:sldMk cId="3742934802" sldId="296"/>
            <ac:picMk id="13" creationId="{6E686CAF-3431-4A14-B1FE-792203C53F4D}"/>
          </ac:picMkLst>
        </pc:picChg>
      </pc:sldChg>
      <pc:sldChg chg="addSp delSp modSp mod">
        <pc:chgData name="Tristan Hale" userId="4e810f15-7125-456a-9649-63d4a79d866f" providerId="ADAL" clId="{7C98B49B-037D-4777-A586-7E55D7F496A7}" dt="2021-10-26T05:58:42.821" v="478"/>
        <pc:sldMkLst>
          <pc:docMk/>
          <pc:sldMk cId="2708467606" sldId="297"/>
        </pc:sldMkLst>
        <pc:picChg chg="mod">
          <ac:chgData name="Tristan Hale" userId="4e810f15-7125-456a-9649-63d4a79d866f" providerId="ADAL" clId="{7C98B49B-037D-4777-A586-7E55D7F496A7}" dt="2021-10-26T05:47:18.655" v="261" actId="1076"/>
          <ac:picMkLst>
            <pc:docMk/>
            <pc:sldMk cId="2708467606" sldId="297"/>
            <ac:picMk id="2" creationId="{739D500C-2E84-4F0A-9576-69692A5E24BF}"/>
          </ac:picMkLst>
        </pc:picChg>
        <pc:picChg chg="del">
          <ac:chgData name="Tristan Hale" userId="4e810f15-7125-456a-9649-63d4a79d866f" providerId="ADAL" clId="{7C98B49B-037D-4777-A586-7E55D7F496A7}" dt="2021-10-26T05:45:10.814" v="211" actId="478"/>
          <ac:picMkLst>
            <pc:docMk/>
            <pc:sldMk cId="2708467606" sldId="297"/>
            <ac:picMk id="5" creationId="{F14A3855-888F-4945-840F-A9C972104CC4}"/>
          </ac:picMkLst>
        </pc:picChg>
        <pc:picChg chg="add mod ord">
          <ac:chgData name="Tristan Hale" userId="4e810f15-7125-456a-9649-63d4a79d866f" providerId="ADAL" clId="{7C98B49B-037D-4777-A586-7E55D7F496A7}" dt="2021-10-26T05:45:15.771" v="213" actId="167"/>
          <ac:picMkLst>
            <pc:docMk/>
            <pc:sldMk cId="2708467606" sldId="297"/>
            <ac:picMk id="8" creationId="{737E12AD-FBFC-4E53-A3B2-141ED3B7BC1A}"/>
          </ac:picMkLst>
        </pc:picChg>
        <pc:picChg chg="del">
          <ac:chgData name="Tristan Hale" userId="4e810f15-7125-456a-9649-63d4a79d866f" providerId="ADAL" clId="{7C98B49B-037D-4777-A586-7E55D7F496A7}" dt="2021-10-26T05:58:42.448" v="477" actId="478"/>
          <ac:picMkLst>
            <pc:docMk/>
            <pc:sldMk cId="2708467606" sldId="297"/>
            <ac:picMk id="10" creationId="{409F86E4-3E16-4A58-A1EC-D9FB00FF0400}"/>
          </ac:picMkLst>
        </pc:picChg>
        <pc:picChg chg="add mod">
          <ac:chgData name="Tristan Hale" userId="4e810f15-7125-456a-9649-63d4a79d866f" providerId="ADAL" clId="{7C98B49B-037D-4777-A586-7E55D7F496A7}" dt="2021-10-26T05:58:42.821" v="478"/>
          <ac:picMkLst>
            <pc:docMk/>
            <pc:sldMk cId="2708467606" sldId="297"/>
            <ac:picMk id="16" creationId="{E498BD1F-B8DC-47A3-AC92-E884AFAB0C67}"/>
          </ac:picMkLst>
        </pc:picChg>
        <pc:cxnChg chg="add mod">
          <ac:chgData name="Tristan Hale" userId="4e810f15-7125-456a-9649-63d4a79d866f" providerId="ADAL" clId="{7C98B49B-037D-4777-A586-7E55D7F496A7}" dt="2021-10-26T05:48:34.945" v="310" actId="1037"/>
          <ac:cxnSpMkLst>
            <pc:docMk/>
            <pc:sldMk cId="2708467606" sldId="297"/>
            <ac:cxnSpMk id="11" creationId="{C36AB756-D53E-43DE-8A4A-BACC5166C58F}"/>
          </ac:cxnSpMkLst>
        </pc:cxnChg>
        <pc:cxnChg chg="add mod">
          <ac:chgData name="Tristan Hale" userId="4e810f15-7125-456a-9649-63d4a79d866f" providerId="ADAL" clId="{7C98B49B-037D-4777-A586-7E55D7F496A7}" dt="2021-10-26T05:48:17.811" v="305" actId="14100"/>
          <ac:cxnSpMkLst>
            <pc:docMk/>
            <pc:sldMk cId="2708467606" sldId="297"/>
            <ac:cxnSpMk id="13" creationId="{04B24D50-1B39-40D4-9D5F-B781AD29A33D}"/>
          </ac:cxnSpMkLst>
        </pc:cxnChg>
        <pc:cxnChg chg="mod">
          <ac:chgData name="Tristan Hale" userId="4e810f15-7125-456a-9649-63d4a79d866f" providerId="ADAL" clId="{7C98B49B-037D-4777-A586-7E55D7F496A7}" dt="2021-10-26T05:48:06.001" v="299" actId="1076"/>
          <ac:cxnSpMkLst>
            <pc:docMk/>
            <pc:sldMk cId="2708467606" sldId="297"/>
            <ac:cxnSpMk id="15" creationId="{26079FEA-4664-4922-BDAF-4F0F898DA292}"/>
          </ac:cxnSpMkLst>
        </pc:cxnChg>
        <pc:cxnChg chg="mod">
          <ac:chgData name="Tristan Hale" userId="4e810f15-7125-456a-9649-63d4a79d866f" providerId="ADAL" clId="{7C98B49B-037D-4777-A586-7E55D7F496A7}" dt="2021-10-26T05:47:33.647" v="280" actId="14100"/>
          <ac:cxnSpMkLst>
            <pc:docMk/>
            <pc:sldMk cId="2708467606" sldId="297"/>
            <ac:cxnSpMk id="22" creationId="{9B199918-701C-4518-B365-019B26C4D434}"/>
          </ac:cxnSpMkLst>
        </pc:cxnChg>
      </pc:sldChg>
      <pc:sldChg chg="addSp delSp modSp mod">
        <pc:chgData name="Tristan Hale" userId="4e810f15-7125-456a-9649-63d4a79d866f" providerId="ADAL" clId="{7C98B49B-037D-4777-A586-7E55D7F496A7}" dt="2021-10-26T05:58:40.013" v="476"/>
        <pc:sldMkLst>
          <pc:docMk/>
          <pc:sldMk cId="3462137437" sldId="298"/>
        </pc:sldMkLst>
        <pc:spChg chg="add del">
          <ac:chgData name="Tristan Hale" userId="4e810f15-7125-456a-9649-63d4a79d866f" providerId="ADAL" clId="{7C98B49B-037D-4777-A586-7E55D7F496A7}" dt="2021-10-26T05:44:50.035" v="205" actId="478"/>
          <ac:spMkLst>
            <pc:docMk/>
            <pc:sldMk cId="3462137437" sldId="298"/>
            <ac:spMk id="7" creationId="{ED092AB2-1D2C-457D-A11E-CAF836278F8D}"/>
          </ac:spMkLst>
        </pc:spChg>
        <pc:picChg chg="mod">
          <ac:chgData name="Tristan Hale" userId="4e810f15-7125-456a-9649-63d4a79d866f" providerId="ADAL" clId="{7C98B49B-037D-4777-A586-7E55D7F496A7}" dt="2021-10-26T05:45:37.353" v="218" actId="1076"/>
          <ac:picMkLst>
            <pc:docMk/>
            <pc:sldMk cId="3462137437" sldId="298"/>
            <ac:picMk id="4" creationId="{A5BB9D7E-1CB5-4542-A2B4-6CB0F2CCC4D1}"/>
          </ac:picMkLst>
        </pc:picChg>
        <pc:picChg chg="del mod modVis">
          <ac:chgData name="Tristan Hale" userId="4e810f15-7125-456a-9649-63d4a79d866f" providerId="ADAL" clId="{7C98B49B-037D-4777-A586-7E55D7F496A7}" dt="2021-10-26T05:44:52.486" v="206" actId="478"/>
          <ac:picMkLst>
            <pc:docMk/>
            <pc:sldMk cId="3462137437" sldId="298"/>
            <ac:picMk id="5" creationId="{F14A3855-888F-4945-840F-A9C972104CC4}"/>
          </ac:picMkLst>
        </pc:picChg>
        <pc:picChg chg="del">
          <ac:chgData name="Tristan Hale" userId="4e810f15-7125-456a-9649-63d4a79d866f" providerId="ADAL" clId="{7C98B49B-037D-4777-A586-7E55D7F496A7}" dt="2021-10-26T05:58:39.645" v="475" actId="478"/>
          <ac:picMkLst>
            <pc:docMk/>
            <pc:sldMk cId="3462137437" sldId="298"/>
            <ac:picMk id="10" creationId="{409F86E4-3E16-4A58-A1EC-D9FB00FF0400}"/>
          </ac:picMkLst>
        </pc:picChg>
        <pc:picChg chg="add mod ord">
          <ac:chgData name="Tristan Hale" userId="4e810f15-7125-456a-9649-63d4a79d866f" providerId="ADAL" clId="{7C98B49B-037D-4777-A586-7E55D7F496A7}" dt="2021-10-26T05:45:05.843" v="210" actId="167"/>
          <ac:picMkLst>
            <pc:docMk/>
            <pc:sldMk cId="3462137437" sldId="298"/>
            <ac:picMk id="11" creationId="{D54888E0-CBE7-4809-9293-BFE7C7A5802E}"/>
          </ac:picMkLst>
        </pc:picChg>
        <pc:picChg chg="add mod">
          <ac:chgData name="Tristan Hale" userId="4e810f15-7125-456a-9649-63d4a79d866f" providerId="ADAL" clId="{7C98B49B-037D-4777-A586-7E55D7F496A7}" dt="2021-10-26T05:58:40.013" v="476"/>
          <ac:picMkLst>
            <pc:docMk/>
            <pc:sldMk cId="3462137437" sldId="298"/>
            <ac:picMk id="16" creationId="{EE64A2E2-927A-42B5-82AF-A6AD0308A605}"/>
          </ac:picMkLst>
        </pc:picChg>
        <pc:cxnChg chg="mod">
          <ac:chgData name="Tristan Hale" userId="4e810f15-7125-456a-9649-63d4a79d866f" providerId="ADAL" clId="{7C98B49B-037D-4777-A586-7E55D7F496A7}" dt="2021-10-26T05:46:04.874" v="245" actId="1038"/>
          <ac:cxnSpMkLst>
            <pc:docMk/>
            <pc:sldMk cId="3462137437" sldId="298"/>
            <ac:cxnSpMk id="6" creationId="{2726AE79-1B55-412F-80B2-A5FF54AAF80D}"/>
          </ac:cxnSpMkLst>
        </pc:cxnChg>
        <pc:cxnChg chg="mod">
          <ac:chgData name="Tristan Hale" userId="4e810f15-7125-456a-9649-63d4a79d866f" providerId="ADAL" clId="{7C98B49B-037D-4777-A586-7E55D7F496A7}" dt="2021-10-26T05:46:44.446" v="258" actId="1035"/>
          <ac:cxnSpMkLst>
            <pc:docMk/>
            <pc:sldMk cId="3462137437" sldId="298"/>
            <ac:cxnSpMk id="17" creationId="{D0800DA1-D50B-4E5F-921F-B483E3B58760}"/>
          </ac:cxnSpMkLst>
        </pc:cxnChg>
        <pc:cxnChg chg="mod">
          <ac:chgData name="Tristan Hale" userId="4e810f15-7125-456a-9649-63d4a79d866f" providerId="ADAL" clId="{7C98B49B-037D-4777-A586-7E55D7F496A7}" dt="2021-10-26T05:46:22.894" v="252" actId="14100"/>
          <ac:cxnSpMkLst>
            <pc:docMk/>
            <pc:sldMk cId="3462137437" sldId="298"/>
            <ac:cxnSpMk id="18" creationId="{14E272AC-DE25-4AFA-AA11-83A170F58A5D}"/>
          </ac:cxnSpMkLst>
        </pc:cxnChg>
        <pc:cxnChg chg="mod">
          <ac:chgData name="Tristan Hale" userId="4e810f15-7125-456a-9649-63d4a79d866f" providerId="ADAL" clId="{7C98B49B-037D-4777-A586-7E55D7F496A7}" dt="2021-10-26T05:46:14.665" v="246" actId="1076"/>
          <ac:cxnSpMkLst>
            <pc:docMk/>
            <pc:sldMk cId="3462137437" sldId="298"/>
            <ac:cxnSpMk id="19" creationId="{937BFD78-7683-46BC-84D2-D6249205C376}"/>
          </ac:cxnSpMkLst>
        </pc:cxnChg>
      </pc:sldChg>
      <pc:sldChg chg="addSp delSp modSp mod">
        <pc:chgData name="Tristan Hale" userId="4e810f15-7125-456a-9649-63d4a79d866f" providerId="ADAL" clId="{7C98B49B-037D-4777-A586-7E55D7F496A7}" dt="2021-10-26T05:58:35.813" v="474"/>
        <pc:sldMkLst>
          <pc:docMk/>
          <pc:sldMk cId="1066072872" sldId="299"/>
        </pc:sldMkLst>
        <pc:spChg chg="mod">
          <ac:chgData name="Tristan Hale" userId="4e810f15-7125-456a-9649-63d4a79d866f" providerId="ADAL" clId="{7C98B49B-037D-4777-A586-7E55D7F496A7}" dt="2021-10-26T05:43:50.893" v="177" actId="1037"/>
          <ac:spMkLst>
            <pc:docMk/>
            <pc:sldMk cId="1066072872" sldId="299"/>
            <ac:spMk id="7" creationId="{ED092AB2-1D2C-457D-A11E-CAF836278F8D}"/>
          </ac:spMkLst>
        </pc:spChg>
        <pc:picChg chg="add mod ord modVis modCrop">
          <ac:chgData name="Tristan Hale" userId="4e810f15-7125-456a-9649-63d4a79d866f" providerId="ADAL" clId="{7C98B49B-037D-4777-A586-7E55D7F496A7}" dt="2021-10-26T05:44:57.264" v="208" actId="14429"/>
          <ac:picMkLst>
            <pc:docMk/>
            <pc:sldMk cId="1066072872" sldId="299"/>
            <ac:picMk id="3" creationId="{0AD29449-6AD3-406D-AFBF-9CC43506D1F0}"/>
          </ac:picMkLst>
        </pc:picChg>
        <pc:picChg chg="mod modVis">
          <ac:chgData name="Tristan Hale" userId="4e810f15-7125-456a-9649-63d4a79d866f" providerId="ADAL" clId="{7C98B49B-037D-4777-A586-7E55D7F496A7}" dt="2021-10-26T05:44:02.747" v="187" actId="14430"/>
          <ac:picMkLst>
            <pc:docMk/>
            <pc:sldMk cId="1066072872" sldId="299"/>
            <ac:picMk id="5" creationId="{F14A3855-888F-4945-840F-A9C972104CC4}"/>
          </ac:picMkLst>
        </pc:picChg>
        <pc:picChg chg="mod">
          <ac:chgData name="Tristan Hale" userId="4e810f15-7125-456a-9649-63d4a79d866f" providerId="ADAL" clId="{7C98B49B-037D-4777-A586-7E55D7F496A7}" dt="2021-10-26T05:43:21.492" v="163" actId="1076"/>
          <ac:picMkLst>
            <pc:docMk/>
            <pc:sldMk cId="1066072872" sldId="299"/>
            <ac:picMk id="8" creationId="{5ECBD97A-13E9-4E04-9956-A1E6F1D16F3C}"/>
          </ac:picMkLst>
        </pc:picChg>
        <pc:picChg chg="del">
          <ac:chgData name="Tristan Hale" userId="4e810f15-7125-456a-9649-63d4a79d866f" providerId="ADAL" clId="{7C98B49B-037D-4777-A586-7E55D7F496A7}" dt="2021-10-26T05:58:35.173" v="473" actId="478"/>
          <ac:picMkLst>
            <pc:docMk/>
            <pc:sldMk cId="1066072872" sldId="299"/>
            <ac:picMk id="10" creationId="{409F86E4-3E16-4A58-A1EC-D9FB00FF0400}"/>
          </ac:picMkLst>
        </pc:picChg>
        <pc:picChg chg="add mod">
          <ac:chgData name="Tristan Hale" userId="4e810f15-7125-456a-9649-63d4a79d866f" providerId="ADAL" clId="{7C98B49B-037D-4777-A586-7E55D7F496A7}" dt="2021-10-26T05:58:35.813" v="474"/>
          <ac:picMkLst>
            <pc:docMk/>
            <pc:sldMk cId="1066072872" sldId="299"/>
            <ac:picMk id="14" creationId="{F13FE4A7-6404-4CE1-BED8-A5DB33832531}"/>
          </ac:picMkLst>
        </pc:picChg>
        <pc:cxnChg chg="mod">
          <ac:chgData name="Tristan Hale" userId="4e810f15-7125-456a-9649-63d4a79d866f" providerId="ADAL" clId="{7C98B49B-037D-4777-A586-7E55D7F496A7}" dt="2021-10-26T05:43:27.174" v="164" actId="14100"/>
          <ac:cxnSpMkLst>
            <pc:docMk/>
            <pc:sldMk cId="1066072872" sldId="299"/>
            <ac:cxnSpMk id="18" creationId="{7C39098E-64BD-4ABD-9091-E54252D7BCB9}"/>
          </ac:cxnSpMkLst>
        </pc:cxnChg>
        <pc:cxnChg chg="mod">
          <ac:chgData name="Tristan Hale" userId="4e810f15-7125-456a-9649-63d4a79d866f" providerId="ADAL" clId="{7C98B49B-037D-4777-A586-7E55D7F496A7}" dt="2021-10-26T05:43:37.039" v="173" actId="14100"/>
          <ac:cxnSpMkLst>
            <pc:docMk/>
            <pc:sldMk cId="1066072872" sldId="299"/>
            <ac:cxnSpMk id="19" creationId="{7C39098E-64BD-4ABD-9091-E54252D7BCB9}"/>
          </ac:cxnSpMkLst>
        </pc:cxn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57A0FAC-37AC-4D01-9DDA-DD29C63C4A36}" type="doc">
      <dgm:prSet loTypeId="urn:microsoft.com/office/officeart/2008/layout/LinedList" loCatId="list" qsTypeId="urn:microsoft.com/office/officeart/2005/8/quickstyle/simple1" qsCatId="simple" csTypeId="urn:microsoft.com/office/officeart/2005/8/colors/colorful2" csCatId="colorful" phldr="1"/>
      <dgm:spPr/>
      <dgm:t>
        <a:bodyPr/>
        <a:lstStyle/>
        <a:p>
          <a:endParaRPr lang="fr"/>
        </a:p>
      </dgm:t>
    </dgm:pt>
    <dgm:pt modelId="{9E114CC3-DDDC-4D4F-8859-80FC9C30BBF0}">
      <dgm:prSet/>
      <dgm:spPr/>
      <dgm:t>
        <a:bodyPr/>
        <a:lstStyle/>
        <a:p>
          <a:pPr algn="ctr" rtl="0"/>
          <a:r>
            <a:rPr lang="fr" b="1" i="0" u="none" baseline="0">
              <a:solidFill>
                <a:schemeClr val="accent2"/>
              </a:solidFill>
              <a:latin typeface="Open Sans"/>
              <a:ea typeface="Open Sans"/>
              <a:cs typeface="Open Sans"/>
            </a:rPr>
            <a:t>Choisir une réponse :</a:t>
          </a:r>
        </a:p>
      </dgm:t>
    </dgm:pt>
    <dgm:pt modelId="{AFFE400F-4739-4C8C-83B9-3548C256F732}" type="parTrans" cxnId="{EB3657FC-CACD-4FDA-AC00-0CB3A52ACA49}">
      <dgm:prSet/>
      <dgm:spPr/>
      <dgm:t>
        <a:bodyPr/>
        <a:lstStyle/>
        <a:p>
          <a:endParaRPr lang="fr"/>
        </a:p>
      </dgm:t>
    </dgm:pt>
    <dgm:pt modelId="{D69640CD-967C-484D-8B6B-1A84DB89450D}" type="sibTrans" cxnId="{EB3657FC-CACD-4FDA-AC00-0CB3A52ACA49}">
      <dgm:prSet/>
      <dgm:spPr/>
      <dgm:t>
        <a:bodyPr/>
        <a:lstStyle/>
        <a:p>
          <a:endParaRPr lang="fr"/>
        </a:p>
      </dgm:t>
    </dgm:pt>
    <dgm:pt modelId="{371110AF-91ED-4784-B8A7-6534B4B4DE65}">
      <dgm:prSet/>
      <dgm:spPr/>
      <dgm:t>
        <a:bodyPr/>
        <a:lstStyle/>
        <a:p>
          <a:pPr algn="ctr" rtl="0"/>
          <a:r>
            <a:rPr lang="fr" b="0" i="0" u="none" baseline="0" dirty="0">
              <a:latin typeface="Open Sans"/>
              <a:ea typeface="Open Sans"/>
              <a:cs typeface="Open Sans"/>
            </a:rPr>
            <a:t>1. </a:t>
          </a:r>
          <a:r>
            <a:rPr lang="fr" b="1" i="0" u="none" baseline="0" dirty="0">
              <a:latin typeface="Open Sans"/>
              <a:ea typeface="Open Sans"/>
              <a:cs typeface="Open Sans"/>
            </a:rPr>
            <a:t>Non</a:t>
          </a:r>
          <a:r>
            <a:rPr lang="fr" b="0" i="0" u="none" baseline="0" dirty="0">
              <a:latin typeface="Open Sans"/>
              <a:ea typeface="Open Sans"/>
              <a:cs typeface="Open Sans"/>
            </a:rPr>
            <a:t>, parce que Makenna est au-dessus de </a:t>
          </a:r>
          <a:r>
            <a:rPr lang="fr" b="0" i="0" u="none" baseline="0">
              <a:latin typeface="Open Sans"/>
              <a:ea typeface="Open Sans"/>
              <a:cs typeface="Open Sans"/>
            </a:rPr>
            <a:t>l’âge du </a:t>
          </a:r>
          <a:r>
            <a:rPr lang="fr" b="0" i="0" u="none" baseline="0" dirty="0">
              <a:latin typeface="Open Sans"/>
              <a:ea typeface="Open Sans"/>
              <a:cs typeface="Open Sans"/>
            </a:rPr>
            <a:t>consentement en Abudi.</a:t>
          </a:r>
        </a:p>
      </dgm:t>
    </dgm:pt>
    <dgm:pt modelId="{9FD31BAC-47CE-45EA-A66C-BE2FADACC7AC}" type="parTrans" cxnId="{943C0261-3470-415A-A7F5-0531572D7B31}">
      <dgm:prSet/>
      <dgm:spPr/>
      <dgm:t>
        <a:bodyPr/>
        <a:lstStyle/>
        <a:p>
          <a:endParaRPr lang="fr"/>
        </a:p>
      </dgm:t>
    </dgm:pt>
    <dgm:pt modelId="{090E85E6-822F-471F-9C20-B879EC8295D3}" type="sibTrans" cxnId="{943C0261-3470-415A-A7F5-0531572D7B31}">
      <dgm:prSet/>
      <dgm:spPr/>
      <dgm:t>
        <a:bodyPr/>
        <a:lstStyle/>
        <a:p>
          <a:endParaRPr lang="fr"/>
        </a:p>
      </dgm:t>
    </dgm:pt>
    <dgm:pt modelId="{36E1C7B1-1199-4205-9E08-0ACDA0DC635C}">
      <dgm:prSet/>
      <dgm:spPr/>
      <dgm:t>
        <a:bodyPr/>
        <a:lstStyle/>
        <a:p>
          <a:pPr algn="ctr" rtl="0"/>
          <a:r>
            <a:rPr lang="fr" b="0" i="0" u="none" baseline="0">
              <a:latin typeface="Open Sans"/>
              <a:ea typeface="Open Sans"/>
              <a:cs typeface="Open Sans"/>
            </a:rPr>
            <a:t>2. </a:t>
          </a:r>
          <a:r>
            <a:rPr lang="fr" b="1" i="0" u="none" baseline="0">
              <a:latin typeface="Open Sans"/>
              <a:ea typeface="Open Sans"/>
              <a:cs typeface="Open Sans"/>
            </a:rPr>
            <a:t>Non</a:t>
          </a:r>
          <a:r>
            <a:rPr lang="fr" b="0" i="0" u="none" baseline="0">
              <a:latin typeface="Open Sans"/>
              <a:ea typeface="Open Sans"/>
              <a:cs typeface="Open Sans"/>
            </a:rPr>
            <a:t>, parce que Makenna est heureuse dans sa relation avec lui.</a:t>
          </a:r>
        </a:p>
      </dgm:t>
    </dgm:pt>
    <dgm:pt modelId="{0D61B7A0-82DB-4487-B609-7CA727E06AE4}" type="parTrans" cxnId="{88F47F8E-7FB0-4DCE-97C3-7F970E769FDD}">
      <dgm:prSet/>
      <dgm:spPr/>
      <dgm:t>
        <a:bodyPr/>
        <a:lstStyle/>
        <a:p>
          <a:endParaRPr lang="fr"/>
        </a:p>
      </dgm:t>
    </dgm:pt>
    <dgm:pt modelId="{C96E54F2-8502-4FB9-8134-838330DB145C}" type="sibTrans" cxnId="{88F47F8E-7FB0-4DCE-97C3-7F970E769FDD}">
      <dgm:prSet/>
      <dgm:spPr/>
      <dgm:t>
        <a:bodyPr/>
        <a:lstStyle/>
        <a:p>
          <a:endParaRPr lang="fr"/>
        </a:p>
      </dgm:t>
    </dgm:pt>
    <dgm:pt modelId="{06BFD780-A6EC-4F66-8671-E37E08D5A586}">
      <dgm:prSet/>
      <dgm:spPr/>
      <dgm:t>
        <a:bodyPr/>
        <a:lstStyle/>
        <a:p>
          <a:pPr algn="ctr" rtl="0"/>
          <a:r>
            <a:rPr lang="fr" b="0" i="0" u="none" baseline="0">
              <a:latin typeface="Open Sans"/>
              <a:ea typeface="Open Sans"/>
              <a:cs typeface="Open Sans"/>
            </a:rPr>
            <a:t>3. </a:t>
          </a:r>
          <a:r>
            <a:rPr lang="fr" b="1" i="0" u="none" baseline="0">
              <a:latin typeface="Open Sans"/>
              <a:ea typeface="Open Sans"/>
              <a:cs typeface="Open Sans"/>
            </a:rPr>
            <a:t>Non</a:t>
          </a:r>
          <a:r>
            <a:rPr lang="fr" b="0" i="0" u="none" baseline="0">
              <a:latin typeface="Open Sans"/>
              <a:ea typeface="Open Sans"/>
              <a:cs typeface="Open Sans"/>
            </a:rPr>
            <a:t>, parce que les parents de Makenna acceptent la relation.</a:t>
          </a:r>
        </a:p>
      </dgm:t>
    </dgm:pt>
    <dgm:pt modelId="{CDAB729E-BF00-48CC-836B-52C4E4AA7B22}" type="parTrans" cxnId="{81308CCF-F795-4084-A343-BAB627A7263F}">
      <dgm:prSet/>
      <dgm:spPr/>
      <dgm:t>
        <a:bodyPr/>
        <a:lstStyle/>
        <a:p>
          <a:endParaRPr lang="fr"/>
        </a:p>
      </dgm:t>
    </dgm:pt>
    <dgm:pt modelId="{82BB73F4-ECB8-407E-BE67-CD7E428F9F8C}" type="sibTrans" cxnId="{81308CCF-F795-4084-A343-BAB627A7263F}">
      <dgm:prSet/>
      <dgm:spPr/>
      <dgm:t>
        <a:bodyPr/>
        <a:lstStyle/>
        <a:p>
          <a:endParaRPr lang="fr"/>
        </a:p>
      </dgm:t>
    </dgm:pt>
    <dgm:pt modelId="{40909631-967C-49B8-AF2D-D7491E9039B5}">
      <dgm:prSet phldr="0"/>
      <dgm:spPr/>
      <dgm:t>
        <a:bodyPr/>
        <a:lstStyle/>
        <a:p>
          <a:pPr algn="ctr" rtl="0"/>
          <a:r>
            <a:rPr lang="fr" b="0" i="0" u="none" baseline="0">
              <a:latin typeface="Open Sans"/>
              <a:ea typeface="Open Sans"/>
              <a:cs typeface="Open Sans"/>
            </a:rPr>
            <a:t>4. </a:t>
          </a:r>
          <a:r>
            <a:rPr lang="fr" b="1" i="0" u="none" baseline="0">
              <a:latin typeface="Open Sans"/>
              <a:ea typeface="Open Sans"/>
              <a:cs typeface="Open Sans"/>
            </a:rPr>
            <a:t>Oui</a:t>
          </a:r>
          <a:r>
            <a:rPr lang="fr" b="0" i="0" u="none" baseline="0">
              <a:latin typeface="Open Sans"/>
              <a:ea typeface="Open Sans"/>
              <a:cs typeface="Open Sans"/>
            </a:rPr>
            <a:t>, Cayman exploite Makenna sexuellement.</a:t>
          </a:r>
        </a:p>
      </dgm:t>
    </dgm:pt>
    <dgm:pt modelId="{C6BD85DB-B49E-4ADC-AB77-CE1FD8933B9A}" type="parTrans" cxnId="{BE652378-F8FE-4541-81FA-9D40CA640992}">
      <dgm:prSet/>
      <dgm:spPr/>
      <dgm:t>
        <a:bodyPr/>
        <a:lstStyle/>
        <a:p>
          <a:endParaRPr lang="fr"/>
        </a:p>
      </dgm:t>
    </dgm:pt>
    <dgm:pt modelId="{CD4BA26C-B169-417E-B9E3-3A0E0A233006}" type="sibTrans" cxnId="{BE652378-F8FE-4541-81FA-9D40CA640992}">
      <dgm:prSet/>
      <dgm:spPr/>
      <dgm:t>
        <a:bodyPr/>
        <a:lstStyle/>
        <a:p>
          <a:endParaRPr lang="fr"/>
        </a:p>
      </dgm:t>
    </dgm:pt>
    <dgm:pt modelId="{1757EB95-E7CE-48AE-9FBD-330FEE1C4ABD}" type="pres">
      <dgm:prSet presAssocID="{457A0FAC-37AC-4D01-9DDA-DD29C63C4A36}" presName="vert0" presStyleCnt="0">
        <dgm:presLayoutVars>
          <dgm:dir/>
          <dgm:animOne val="branch"/>
          <dgm:animLvl val="lvl"/>
        </dgm:presLayoutVars>
      </dgm:prSet>
      <dgm:spPr/>
    </dgm:pt>
    <dgm:pt modelId="{78A2F5A4-8999-443B-AF51-94E72157D86F}" type="pres">
      <dgm:prSet presAssocID="{9E114CC3-DDDC-4D4F-8859-80FC9C30BBF0}" presName="thickLine" presStyleLbl="alignNode1" presStyleIdx="0" presStyleCnt="5"/>
      <dgm:spPr/>
    </dgm:pt>
    <dgm:pt modelId="{EFD4720B-FF62-475D-937D-874FCC4164EE}" type="pres">
      <dgm:prSet presAssocID="{9E114CC3-DDDC-4D4F-8859-80FC9C30BBF0}" presName="horz1" presStyleCnt="0"/>
      <dgm:spPr/>
    </dgm:pt>
    <dgm:pt modelId="{2A3ED314-1A32-4DDB-A141-F9E9CC3394EB}" type="pres">
      <dgm:prSet presAssocID="{9E114CC3-DDDC-4D4F-8859-80FC9C30BBF0}" presName="tx1" presStyleLbl="revTx" presStyleIdx="0" presStyleCnt="5" custScaleY="52585"/>
      <dgm:spPr/>
    </dgm:pt>
    <dgm:pt modelId="{6C07480F-6610-4A2C-AFF2-42D05A211799}" type="pres">
      <dgm:prSet presAssocID="{9E114CC3-DDDC-4D4F-8859-80FC9C30BBF0}" presName="vert1" presStyleCnt="0"/>
      <dgm:spPr/>
    </dgm:pt>
    <dgm:pt modelId="{5151BCF3-8140-4778-84B2-634C2D8C6C2E}" type="pres">
      <dgm:prSet presAssocID="{371110AF-91ED-4784-B8A7-6534B4B4DE65}" presName="thickLine" presStyleLbl="alignNode1" presStyleIdx="1" presStyleCnt="5"/>
      <dgm:spPr/>
    </dgm:pt>
    <dgm:pt modelId="{83FA0040-93A5-441F-B92C-037E19A7A684}" type="pres">
      <dgm:prSet presAssocID="{371110AF-91ED-4784-B8A7-6534B4B4DE65}" presName="horz1" presStyleCnt="0"/>
      <dgm:spPr/>
    </dgm:pt>
    <dgm:pt modelId="{1E7FBD67-817A-47C5-984D-E538EB4A45CD}" type="pres">
      <dgm:prSet presAssocID="{371110AF-91ED-4784-B8A7-6534B4B4DE65}" presName="tx1" presStyleLbl="revTx" presStyleIdx="1" presStyleCnt="5"/>
      <dgm:spPr/>
    </dgm:pt>
    <dgm:pt modelId="{2FBB8896-1B8B-449A-9872-581A1C685D13}" type="pres">
      <dgm:prSet presAssocID="{371110AF-91ED-4784-B8A7-6534B4B4DE65}" presName="vert1" presStyleCnt="0"/>
      <dgm:spPr/>
    </dgm:pt>
    <dgm:pt modelId="{953D33DF-955C-41F0-A973-00E73F1BD581}" type="pres">
      <dgm:prSet presAssocID="{36E1C7B1-1199-4205-9E08-0ACDA0DC635C}" presName="thickLine" presStyleLbl="alignNode1" presStyleIdx="2" presStyleCnt="5"/>
      <dgm:spPr/>
    </dgm:pt>
    <dgm:pt modelId="{A4DADFC0-767E-406F-9F11-6F687F90F958}" type="pres">
      <dgm:prSet presAssocID="{36E1C7B1-1199-4205-9E08-0ACDA0DC635C}" presName="horz1" presStyleCnt="0"/>
      <dgm:spPr/>
    </dgm:pt>
    <dgm:pt modelId="{A02DB27E-5A55-43C6-8747-F2735598723F}" type="pres">
      <dgm:prSet presAssocID="{36E1C7B1-1199-4205-9E08-0ACDA0DC635C}" presName="tx1" presStyleLbl="revTx" presStyleIdx="2" presStyleCnt="5"/>
      <dgm:spPr/>
    </dgm:pt>
    <dgm:pt modelId="{4569F75D-B4CC-42DA-954D-F9A573CD24A5}" type="pres">
      <dgm:prSet presAssocID="{36E1C7B1-1199-4205-9E08-0ACDA0DC635C}" presName="vert1" presStyleCnt="0"/>
      <dgm:spPr/>
    </dgm:pt>
    <dgm:pt modelId="{AB58A797-15A1-49E3-AEFA-D5DE22CB95C6}" type="pres">
      <dgm:prSet presAssocID="{06BFD780-A6EC-4F66-8671-E37E08D5A586}" presName="thickLine" presStyleLbl="alignNode1" presStyleIdx="3" presStyleCnt="5"/>
      <dgm:spPr/>
    </dgm:pt>
    <dgm:pt modelId="{10A90F1D-A935-4DA1-B79B-BA7FB544A779}" type="pres">
      <dgm:prSet presAssocID="{06BFD780-A6EC-4F66-8671-E37E08D5A586}" presName="horz1" presStyleCnt="0"/>
      <dgm:spPr/>
    </dgm:pt>
    <dgm:pt modelId="{8F6A63E5-3066-4007-A2AD-5FB1700AFFCB}" type="pres">
      <dgm:prSet presAssocID="{06BFD780-A6EC-4F66-8671-E37E08D5A586}" presName="tx1" presStyleLbl="revTx" presStyleIdx="3" presStyleCnt="5"/>
      <dgm:spPr/>
    </dgm:pt>
    <dgm:pt modelId="{867DAC46-BF1C-467C-BFC5-D20A1A50AFA1}" type="pres">
      <dgm:prSet presAssocID="{06BFD780-A6EC-4F66-8671-E37E08D5A586}" presName="vert1" presStyleCnt="0"/>
      <dgm:spPr/>
    </dgm:pt>
    <dgm:pt modelId="{2C687CB1-50D1-496F-B451-DF4198C01B33}" type="pres">
      <dgm:prSet presAssocID="{40909631-967C-49B8-AF2D-D7491E9039B5}" presName="thickLine" presStyleLbl="alignNode1" presStyleIdx="4" presStyleCnt="5"/>
      <dgm:spPr/>
    </dgm:pt>
    <dgm:pt modelId="{3E732C08-1B94-4536-BC4E-AD0ECCB38372}" type="pres">
      <dgm:prSet presAssocID="{40909631-967C-49B8-AF2D-D7491E9039B5}" presName="horz1" presStyleCnt="0"/>
      <dgm:spPr/>
    </dgm:pt>
    <dgm:pt modelId="{5B76FB41-872F-4037-A833-3B3DB500E792}" type="pres">
      <dgm:prSet presAssocID="{40909631-967C-49B8-AF2D-D7491E9039B5}" presName="tx1" presStyleLbl="revTx" presStyleIdx="4" presStyleCnt="5"/>
      <dgm:spPr/>
    </dgm:pt>
    <dgm:pt modelId="{8A9BEC88-3A9B-4B82-A1FC-66972A74CB1E}" type="pres">
      <dgm:prSet presAssocID="{40909631-967C-49B8-AF2D-D7491E9039B5}" presName="vert1" presStyleCnt="0"/>
      <dgm:spPr/>
    </dgm:pt>
  </dgm:ptLst>
  <dgm:cxnLst>
    <dgm:cxn modelId="{5A4BE10A-376D-4EF9-9C7C-8DCC2707DCFB}" type="presOf" srcId="{457A0FAC-37AC-4D01-9DDA-DD29C63C4A36}" destId="{1757EB95-E7CE-48AE-9FBD-330FEE1C4ABD}" srcOrd="0" destOrd="0" presId="urn:microsoft.com/office/officeart/2008/layout/LinedList"/>
    <dgm:cxn modelId="{9972E72D-D74D-42C2-BAF2-39452F6EECF7}" type="presOf" srcId="{371110AF-91ED-4784-B8A7-6534B4B4DE65}" destId="{1E7FBD67-817A-47C5-984D-E538EB4A45CD}" srcOrd="0" destOrd="0" presId="urn:microsoft.com/office/officeart/2008/layout/LinedList"/>
    <dgm:cxn modelId="{943C0261-3470-415A-A7F5-0531572D7B31}" srcId="{457A0FAC-37AC-4D01-9DDA-DD29C63C4A36}" destId="{371110AF-91ED-4784-B8A7-6534B4B4DE65}" srcOrd="1" destOrd="0" parTransId="{9FD31BAC-47CE-45EA-A66C-BE2FADACC7AC}" sibTransId="{090E85E6-822F-471F-9C20-B879EC8295D3}"/>
    <dgm:cxn modelId="{BE652378-F8FE-4541-81FA-9D40CA640992}" srcId="{457A0FAC-37AC-4D01-9DDA-DD29C63C4A36}" destId="{40909631-967C-49B8-AF2D-D7491E9039B5}" srcOrd="4" destOrd="0" parTransId="{C6BD85DB-B49E-4ADC-AB77-CE1FD8933B9A}" sibTransId="{CD4BA26C-B169-417E-B9E3-3A0E0A233006}"/>
    <dgm:cxn modelId="{88F47F8E-7FB0-4DCE-97C3-7F970E769FDD}" srcId="{457A0FAC-37AC-4D01-9DDA-DD29C63C4A36}" destId="{36E1C7B1-1199-4205-9E08-0ACDA0DC635C}" srcOrd="2" destOrd="0" parTransId="{0D61B7A0-82DB-4487-B609-7CA727E06AE4}" sibTransId="{C96E54F2-8502-4FB9-8134-838330DB145C}"/>
    <dgm:cxn modelId="{FEA721A1-B5EA-4C0E-9A88-BD936432D4FB}" type="presOf" srcId="{40909631-967C-49B8-AF2D-D7491E9039B5}" destId="{5B76FB41-872F-4037-A833-3B3DB500E792}" srcOrd="0" destOrd="0" presId="urn:microsoft.com/office/officeart/2008/layout/LinedList"/>
    <dgm:cxn modelId="{92CBB8C5-26F0-40D2-971B-2FE3FD79547A}" type="presOf" srcId="{9E114CC3-DDDC-4D4F-8859-80FC9C30BBF0}" destId="{2A3ED314-1A32-4DDB-A141-F9E9CC3394EB}" srcOrd="0" destOrd="0" presId="urn:microsoft.com/office/officeart/2008/layout/LinedList"/>
    <dgm:cxn modelId="{81308CCF-F795-4084-A343-BAB627A7263F}" srcId="{457A0FAC-37AC-4D01-9DDA-DD29C63C4A36}" destId="{06BFD780-A6EC-4F66-8671-E37E08D5A586}" srcOrd="3" destOrd="0" parTransId="{CDAB729E-BF00-48CC-836B-52C4E4AA7B22}" sibTransId="{82BB73F4-ECB8-407E-BE67-CD7E428F9F8C}"/>
    <dgm:cxn modelId="{1E1A72DF-CA74-4EDD-9B80-78BA07215C51}" type="presOf" srcId="{06BFD780-A6EC-4F66-8671-E37E08D5A586}" destId="{8F6A63E5-3066-4007-A2AD-5FB1700AFFCB}" srcOrd="0" destOrd="0" presId="urn:microsoft.com/office/officeart/2008/layout/LinedList"/>
    <dgm:cxn modelId="{35F532EE-F34F-4A92-85A4-CC5F997F447C}" type="presOf" srcId="{36E1C7B1-1199-4205-9E08-0ACDA0DC635C}" destId="{A02DB27E-5A55-43C6-8747-F2735598723F}" srcOrd="0" destOrd="0" presId="urn:microsoft.com/office/officeart/2008/layout/LinedList"/>
    <dgm:cxn modelId="{EB3657FC-CACD-4FDA-AC00-0CB3A52ACA49}" srcId="{457A0FAC-37AC-4D01-9DDA-DD29C63C4A36}" destId="{9E114CC3-DDDC-4D4F-8859-80FC9C30BBF0}" srcOrd="0" destOrd="0" parTransId="{AFFE400F-4739-4C8C-83B9-3548C256F732}" sibTransId="{D69640CD-967C-484D-8B6B-1A84DB89450D}"/>
    <dgm:cxn modelId="{30F862E8-4CBF-4C16-BC40-064CEEBBE6D0}" type="presParOf" srcId="{1757EB95-E7CE-48AE-9FBD-330FEE1C4ABD}" destId="{78A2F5A4-8999-443B-AF51-94E72157D86F}" srcOrd="0" destOrd="0" presId="urn:microsoft.com/office/officeart/2008/layout/LinedList"/>
    <dgm:cxn modelId="{6D3C2176-1E3F-4855-A9AF-B1F9B4BE9EA0}" type="presParOf" srcId="{1757EB95-E7CE-48AE-9FBD-330FEE1C4ABD}" destId="{EFD4720B-FF62-475D-937D-874FCC4164EE}" srcOrd="1" destOrd="0" presId="urn:microsoft.com/office/officeart/2008/layout/LinedList"/>
    <dgm:cxn modelId="{15244376-7E3C-433A-81AF-C6FE7AAB8DA4}" type="presParOf" srcId="{EFD4720B-FF62-475D-937D-874FCC4164EE}" destId="{2A3ED314-1A32-4DDB-A141-F9E9CC3394EB}" srcOrd="0" destOrd="0" presId="urn:microsoft.com/office/officeart/2008/layout/LinedList"/>
    <dgm:cxn modelId="{FC7D4636-5D68-4D2C-BC27-0B8BDC13ED46}" type="presParOf" srcId="{EFD4720B-FF62-475D-937D-874FCC4164EE}" destId="{6C07480F-6610-4A2C-AFF2-42D05A211799}" srcOrd="1" destOrd="0" presId="urn:microsoft.com/office/officeart/2008/layout/LinedList"/>
    <dgm:cxn modelId="{A39EDCD0-CA69-415B-93E3-017DC848BB09}" type="presParOf" srcId="{1757EB95-E7CE-48AE-9FBD-330FEE1C4ABD}" destId="{5151BCF3-8140-4778-84B2-634C2D8C6C2E}" srcOrd="2" destOrd="0" presId="urn:microsoft.com/office/officeart/2008/layout/LinedList"/>
    <dgm:cxn modelId="{EC64D371-6BB7-4CEF-B132-48320655B07B}" type="presParOf" srcId="{1757EB95-E7CE-48AE-9FBD-330FEE1C4ABD}" destId="{83FA0040-93A5-441F-B92C-037E19A7A684}" srcOrd="3" destOrd="0" presId="urn:microsoft.com/office/officeart/2008/layout/LinedList"/>
    <dgm:cxn modelId="{8EE1309A-ADCB-4961-81CE-0316ED78B820}" type="presParOf" srcId="{83FA0040-93A5-441F-B92C-037E19A7A684}" destId="{1E7FBD67-817A-47C5-984D-E538EB4A45CD}" srcOrd="0" destOrd="0" presId="urn:microsoft.com/office/officeart/2008/layout/LinedList"/>
    <dgm:cxn modelId="{09C69C80-DC07-4DF3-83E7-76E243E8F488}" type="presParOf" srcId="{83FA0040-93A5-441F-B92C-037E19A7A684}" destId="{2FBB8896-1B8B-449A-9872-581A1C685D13}" srcOrd="1" destOrd="0" presId="urn:microsoft.com/office/officeart/2008/layout/LinedList"/>
    <dgm:cxn modelId="{AE3EBAF0-E2BE-46CD-98A1-65673146C0E8}" type="presParOf" srcId="{1757EB95-E7CE-48AE-9FBD-330FEE1C4ABD}" destId="{953D33DF-955C-41F0-A973-00E73F1BD581}" srcOrd="4" destOrd="0" presId="urn:microsoft.com/office/officeart/2008/layout/LinedList"/>
    <dgm:cxn modelId="{96E004EF-6BCE-473F-A4C4-C8EE79B3F689}" type="presParOf" srcId="{1757EB95-E7CE-48AE-9FBD-330FEE1C4ABD}" destId="{A4DADFC0-767E-406F-9F11-6F687F90F958}" srcOrd="5" destOrd="0" presId="urn:microsoft.com/office/officeart/2008/layout/LinedList"/>
    <dgm:cxn modelId="{C6D38631-B5A6-41ED-BAAE-F7D7CF5E5129}" type="presParOf" srcId="{A4DADFC0-767E-406F-9F11-6F687F90F958}" destId="{A02DB27E-5A55-43C6-8747-F2735598723F}" srcOrd="0" destOrd="0" presId="urn:microsoft.com/office/officeart/2008/layout/LinedList"/>
    <dgm:cxn modelId="{09DF7C2B-6304-44E1-9447-C190AA2CCAE5}" type="presParOf" srcId="{A4DADFC0-767E-406F-9F11-6F687F90F958}" destId="{4569F75D-B4CC-42DA-954D-F9A573CD24A5}" srcOrd="1" destOrd="0" presId="urn:microsoft.com/office/officeart/2008/layout/LinedList"/>
    <dgm:cxn modelId="{11620945-3FC6-4B89-9D82-09FE72DF5D8C}" type="presParOf" srcId="{1757EB95-E7CE-48AE-9FBD-330FEE1C4ABD}" destId="{AB58A797-15A1-49E3-AEFA-D5DE22CB95C6}" srcOrd="6" destOrd="0" presId="urn:microsoft.com/office/officeart/2008/layout/LinedList"/>
    <dgm:cxn modelId="{77E4A771-90CC-4B17-AF61-0BD6C3D9CD8B}" type="presParOf" srcId="{1757EB95-E7CE-48AE-9FBD-330FEE1C4ABD}" destId="{10A90F1D-A935-4DA1-B79B-BA7FB544A779}" srcOrd="7" destOrd="0" presId="urn:microsoft.com/office/officeart/2008/layout/LinedList"/>
    <dgm:cxn modelId="{400575B2-0B7F-490A-B7F6-951ED43A61A5}" type="presParOf" srcId="{10A90F1D-A935-4DA1-B79B-BA7FB544A779}" destId="{8F6A63E5-3066-4007-A2AD-5FB1700AFFCB}" srcOrd="0" destOrd="0" presId="urn:microsoft.com/office/officeart/2008/layout/LinedList"/>
    <dgm:cxn modelId="{F184A4D8-F443-4BDA-A4DB-899112D07409}" type="presParOf" srcId="{10A90F1D-A935-4DA1-B79B-BA7FB544A779}" destId="{867DAC46-BF1C-467C-BFC5-D20A1A50AFA1}" srcOrd="1" destOrd="0" presId="urn:microsoft.com/office/officeart/2008/layout/LinedList"/>
    <dgm:cxn modelId="{D5818C25-469D-42FE-8208-6239A4130C84}" type="presParOf" srcId="{1757EB95-E7CE-48AE-9FBD-330FEE1C4ABD}" destId="{2C687CB1-50D1-496F-B451-DF4198C01B33}" srcOrd="8" destOrd="0" presId="urn:microsoft.com/office/officeart/2008/layout/LinedList"/>
    <dgm:cxn modelId="{35191345-B3F6-488C-8DC4-F386B11B68F9}" type="presParOf" srcId="{1757EB95-E7CE-48AE-9FBD-330FEE1C4ABD}" destId="{3E732C08-1B94-4536-BC4E-AD0ECCB38372}" srcOrd="9" destOrd="0" presId="urn:microsoft.com/office/officeart/2008/layout/LinedList"/>
    <dgm:cxn modelId="{78DB0180-F0D7-4264-8D16-8654E45B130E}" type="presParOf" srcId="{3E732C08-1B94-4536-BC4E-AD0ECCB38372}" destId="{5B76FB41-872F-4037-A833-3B3DB500E792}" srcOrd="0" destOrd="0" presId="urn:microsoft.com/office/officeart/2008/layout/LinedList"/>
    <dgm:cxn modelId="{CC079A65-2466-4E3C-AC3A-10F706B9C6FF}" type="presParOf" srcId="{3E732C08-1B94-4536-BC4E-AD0ECCB38372}" destId="{8A9BEC88-3A9B-4B82-A1FC-66972A74CB1E}"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A2F5A4-8999-443B-AF51-94E72157D86F}">
      <dsp:nvSpPr>
        <dsp:cNvPr id="0" name=""/>
        <dsp:cNvSpPr/>
      </dsp:nvSpPr>
      <dsp:spPr>
        <a:xfrm>
          <a:off x="0" y="74"/>
          <a:ext cx="6900512"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A3ED314-1A32-4DDB-A141-F9E9CC3394EB}">
      <dsp:nvSpPr>
        <dsp:cNvPr id="0" name=""/>
        <dsp:cNvSpPr/>
      </dsp:nvSpPr>
      <dsp:spPr>
        <a:xfrm>
          <a:off x="0" y="74"/>
          <a:ext cx="6900512" cy="6683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marL="0" lvl="0" indent="0" algn="ctr" defTabSz="1200150" rtl="0">
            <a:lnSpc>
              <a:spcPct val="90000"/>
            </a:lnSpc>
            <a:spcBef>
              <a:spcPct val="0"/>
            </a:spcBef>
            <a:spcAft>
              <a:spcPct val="35000"/>
            </a:spcAft>
            <a:buNone/>
          </a:pPr>
          <a:r>
            <a:rPr lang="fr" sz="2700" b="1" i="0" u="none" kern="1200" baseline="0">
              <a:solidFill>
                <a:schemeClr val="accent2"/>
              </a:solidFill>
              <a:latin typeface="Open Sans"/>
              <a:ea typeface="Open Sans"/>
              <a:cs typeface="Open Sans"/>
            </a:rPr>
            <a:t>Choisir une réponse :</a:t>
          </a:r>
        </a:p>
      </dsp:txBody>
      <dsp:txXfrm>
        <a:off x="0" y="74"/>
        <a:ext cx="6900512" cy="668322"/>
      </dsp:txXfrm>
    </dsp:sp>
    <dsp:sp modelId="{5151BCF3-8140-4778-84B2-634C2D8C6C2E}">
      <dsp:nvSpPr>
        <dsp:cNvPr id="0" name=""/>
        <dsp:cNvSpPr/>
      </dsp:nvSpPr>
      <dsp:spPr>
        <a:xfrm>
          <a:off x="0" y="668396"/>
          <a:ext cx="6900512" cy="0"/>
        </a:xfrm>
        <a:prstGeom prst="line">
          <a:avLst/>
        </a:prstGeom>
        <a:solidFill>
          <a:schemeClr val="accent2">
            <a:hueOff val="-363841"/>
            <a:satOff val="-20982"/>
            <a:lumOff val="2157"/>
            <a:alphaOff val="0"/>
          </a:schemeClr>
        </a:solidFill>
        <a:ln w="12700" cap="flat" cmpd="sng" algn="ctr">
          <a:solidFill>
            <a:schemeClr val="accent2">
              <a:hueOff val="-363841"/>
              <a:satOff val="-20982"/>
              <a:lumOff val="2157"/>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E7FBD67-817A-47C5-984D-E538EB4A45CD}">
      <dsp:nvSpPr>
        <dsp:cNvPr id="0" name=""/>
        <dsp:cNvSpPr/>
      </dsp:nvSpPr>
      <dsp:spPr>
        <a:xfrm>
          <a:off x="0" y="668396"/>
          <a:ext cx="6900512" cy="12709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marL="0" lvl="0" indent="0" algn="ctr" defTabSz="1200150" rtl="0">
            <a:lnSpc>
              <a:spcPct val="90000"/>
            </a:lnSpc>
            <a:spcBef>
              <a:spcPct val="0"/>
            </a:spcBef>
            <a:spcAft>
              <a:spcPct val="35000"/>
            </a:spcAft>
            <a:buNone/>
          </a:pPr>
          <a:r>
            <a:rPr lang="fr" sz="2700" b="0" i="0" u="none" kern="1200" baseline="0" dirty="0">
              <a:latin typeface="Open Sans"/>
              <a:ea typeface="Open Sans"/>
              <a:cs typeface="Open Sans"/>
            </a:rPr>
            <a:t>1. </a:t>
          </a:r>
          <a:r>
            <a:rPr lang="fr" sz="2700" b="1" i="0" u="none" kern="1200" baseline="0" dirty="0">
              <a:latin typeface="Open Sans"/>
              <a:ea typeface="Open Sans"/>
              <a:cs typeface="Open Sans"/>
            </a:rPr>
            <a:t>Non</a:t>
          </a:r>
          <a:r>
            <a:rPr lang="fr" sz="2700" b="0" i="0" u="none" kern="1200" baseline="0" dirty="0">
              <a:latin typeface="Open Sans"/>
              <a:ea typeface="Open Sans"/>
              <a:cs typeface="Open Sans"/>
            </a:rPr>
            <a:t>, parce que Makenna est au-dessus de </a:t>
          </a:r>
          <a:r>
            <a:rPr lang="fr" sz="2700" b="0" i="0" u="none" kern="1200" baseline="0">
              <a:latin typeface="Open Sans"/>
              <a:ea typeface="Open Sans"/>
              <a:cs typeface="Open Sans"/>
            </a:rPr>
            <a:t>l’âge du </a:t>
          </a:r>
          <a:r>
            <a:rPr lang="fr" sz="2700" b="0" i="0" u="none" kern="1200" baseline="0" dirty="0">
              <a:latin typeface="Open Sans"/>
              <a:ea typeface="Open Sans"/>
              <a:cs typeface="Open Sans"/>
            </a:rPr>
            <a:t>consentement en Abudi.</a:t>
          </a:r>
        </a:p>
      </dsp:txBody>
      <dsp:txXfrm>
        <a:off x="0" y="668396"/>
        <a:ext cx="6900512" cy="1270937"/>
      </dsp:txXfrm>
    </dsp:sp>
    <dsp:sp modelId="{953D33DF-955C-41F0-A973-00E73F1BD581}">
      <dsp:nvSpPr>
        <dsp:cNvPr id="0" name=""/>
        <dsp:cNvSpPr/>
      </dsp:nvSpPr>
      <dsp:spPr>
        <a:xfrm>
          <a:off x="0" y="1939334"/>
          <a:ext cx="6900512" cy="0"/>
        </a:xfrm>
        <a:prstGeom prst="line">
          <a:avLst/>
        </a:prstGeom>
        <a:solidFill>
          <a:schemeClr val="accent2">
            <a:hueOff val="-727682"/>
            <a:satOff val="-41964"/>
            <a:lumOff val="4314"/>
            <a:alphaOff val="0"/>
          </a:schemeClr>
        </a:solidFill>
        <a:ln w="12700" cap="flat" cmpd="sng" algn="ctr">
          <a:solidFill>
            <a:schemeClr val="accent2">
              <a:hueOff val="-727682"/>
              <a:satOff val="-41964"/>
              <a:lumOff val="4314"/>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02DB27E-5A55-43C6-8747-F2735598723F}">
      <dsp:nvSpPr>
        <dsp:cNvPr id="0" name=""/>
        <dsp:cNvSpPr/>
      </dsp:nvSpPr>
      <dsp:spPr>
        <a:xfrm>
          <a:off x="0" y="1939334"/>
          <a:ext cx="6900512" cy="12709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marL="0" lvl="0" indent="0" algn="ctr" defTabSz="1200150" rtl="0">
            <a:lnSpc>
              <a:spcPct val="90000"/>
            </a:lnSpc>
            <a:spcBef>
              <a:spcPct val="0"/>
            </a:spcBef>
            <a:spcAft>
              <a:spcPct val="35000"/>
            </a:spcAft>
            <a:buNone/>
          </a:pPr>
          <a:r>
            <a:rPr lang="fr" sz="2700" b="0" i="0" u="none" kern="1200" baseline="0">
              <a:latin typeface="Open Sans"/>
              <a:ea typeface="Open Sans"/>
              <a:cs typeface="Open Sans"/>
            </a:rPr>
            <a:t>2. </a:t>
          </a:r>
          <a:r>
            <a:rPr lang="fr" sz="2700" b="1" i="0" u="none" kern="1200" baseline="0">
              <a:latin typeface="Open Sans"/>
              <a:ea typeface="Open Sans"/>
              <a:cs typeface="Open Sans"/>
            </a:rPr>
            <a:t>Non</a:t>
          </a:r>
          <a:r>
            <a:rPr lang="fr" sz="2700" b="0" i="0" u="none" kern="1200" baseline="0">
              <a:latin typeface="Open Sans"/>
              <a:ea typeface="Open Sans"/>
              <a:cs typeface="Open Sans"/>
            </a:rPr>
            <a:t>, parce que Makenna est heureuse dans sa relation avec lui.</a:t>
          </a:r>
        </a:p>
      </dsp:txBody>
      <dsp:txXfrm>
        <a:off x="0" y="1939334"/>
        <a:ext cx="6900512" cy="1270937"/>
      </dsp:txXfrm>
    </dsp:sp>
    <dsp:sp modelId="{AB58A797-15A1-49E3-AEFA-D5DE22CB95C6}">
      <dsp:nvSpPr>
        <dsp:cNvPr id="0" name=""/>
        <dsp:cNvSpPr/>
      </dsp:nvSpPr>
      <dsp:spPr>
        <a:xfrm>
          <a:off x="0" y="3210272"/>
          <a:ext cx="6900512" cy="0"/>
        </a:xfrm>
        <a:prstGeom prst="line">
          <a:avLst/>
        </a:prstGeom>
        <a:solidFill>
          <a:schemeClr val="accent2">
            <a:hueOff val="-1091522"/>
            <a:satOff val="-62946"/>
            <a:lumOff val="6471"/>
            <a:alphaOff val="0"/>
          </a:schemeClr>
        </a:solidFill>
        <a:ln w="12700" cap="flat" cmpd="sng" algn="ctr">
          <a:solidFill>
            <a:schemeClr val="accent2">
              <a:hueOff val="-1091522"/>
              <a:satOff val="-62946"/>
              <a:lumOff val="6471"/>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F6A63E5-3066-4007-A2AD-5FB1700AFFCB}">
      <dsp:nvSpPr>
        <dsp:cNvPr id="0" name=""/>
        <dsp:cNvSpPr/>
      </dsp:nvSpPr>
      <dsp:spPr>
        <a:xfrm>
          <a:off x="0" y="3210272"/>
          <a:ext cx="6900512" cy="12709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marL="0" lvl="0" indent="0" algn="ctr" defTabSz="1200150" rtl="0">
            <a:lnSpc>
              <a:spcPct val="90000"/>
            </a:lnSpc>
            <a:spcBef>
              <a:spcPct val="0"/>
            </a:spcBef>
            <a:spcAft>
              <a:spcPct val="35000"/>
            </a:spcAft>
            <a:buNone/>
          </a:pPr>
          <a:r>
            <a:rPr lang="fr" sz="2700" b="0" i="0" u="none" kern="1200" baseline="0">
              <a:latin typeface="Open Sans"/>
              <a:ea typeface="Open Sans"/>
              <a:cs typeface="Open Sans"/>
            </a:rPr>
            <a:t>3. </a:t>
          </a:r>
          <a:r>
            <a:rPr lang="fr" sz="2700" b="1" i="0" u="none" kern="1200" baseline="0">
              <a:latin typeface="Open Sans"/>
              <a:ea typeface="Open Sans"/>
              <a:cs typeface="Open Sans"/>
            </a:rPr>
            <a:t>Non</a:t>
          </a:r>
          <a:r>
            <a:rPr lang="fr" sz="2700" b="0" i="0" u="none" kern="1200" baseline="0">
              <a:latin typeface="Open Sans"/>
              <a:ea typeface="Open Sans"/>
              <a:cs typeface="Open Sans"/>
            </a:rPr>
            <a:t>, parce que les parents de Makenna acceptent la relation.</a:t>
          </a:r>
        </a:p>
      </dsp:txBody>
      <dsp:txXfrm>
        <a:off x="0" y="3210272"/>
        <a:ext cx="6900512" cy="1270937"/>
      </dsp:txXfrm>
    </dsp:sp>
    <dsp:sp modelId="{2C687CB1-50D1-496F-B451-DF4198C01B33}">
      <dsp:nvSpPr>
        <dsp:cNvPr id="0" name=""/>
        <dsp:cNvSpPr/>
      </dsp:nvSpPr>
      <dsp:spPr>
        <a:xfrm>
          <a:off x="0" y="4481210"/>
          <a:ext cx="6900512" cy="0"/>
        </a:xfrm>
        <a:prstGeom prst="line">
          <a:avLst/>
        </a:prstGeom>
        <a:solidFill>
          <a:schemeClr val="accent2">
            <a:hueOff val="-1455363"/>
            <a:satOff val="-83928"/>
            <a:lumOff val="8628"/>
            <a:alphaOff val="0"/>
          </a:schemeClr>
        </a:solidFill>
        <a:ln w="12700" cap="flat" cmpd="sng" algn="ctr">
          <a:solidFill>
            <a:schemeClr val="accent2">
              <a:hueOff val="-1455363"/>
              <a:satOff val="-83928"/>
              <a:lumOff val="862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B76FB41-872F-4037-A833-3B3DB500E792}">
      <dsp:nvSpPr>
        <dsp:cNvPr id="0" name=""/>
        <dsp:cNvSpPr/>
      </dsp:nvSpPr>
      <dsp:spPr>
        <a:xfrm>
          <a:off x="0" y="4481210"/>
          <a:ext cx="6900512" cy="12709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marL="0" lvl="0" indent="0" algn="ctr" defTabSz="1200150" rtl="0">
            <a:lnSpc>
              <a:spcPct val="90000"/>
            </a:lnSpc>
            <a:spcBef>
              <a:spcPct val="0"/>
            </a:spcBef>
            <a:spcAft>
              <a:spcPct val="35000"/>
            </a:spcAft>
            <a:buNone/>
          </a:pPr>
          <a:r>
            <a:rPr lang="fr" sz="2700" b="0" i="0" u="none" kern="1200" baseline="0">
              <a:latin typeface="Open Sans"/>
              <a:ea typeface="Open Sans"/>
              <a:cs typeface="Open Sans"/>
            </a:rPr>
            <a:t>4. </a:t>
          </a:r>
          <a:r>
            <a:rPr lang="fr" sz="2700" b="1" i="0" u="none" kern="1200" baseline="0">
              <a:latin typeface="Open Sans"/>
              <a:ea typeface="Open Sans"/>
              <a:cs typeface="Open Sans"/>
            </a:rPr>
            <a:t>Oui</a:t>
          </a:r>
          <a:r>
            <a:rPr lang="fr" sz="2700" b="0" i="0" u="none" kern="1200" baseline="0">
              <a:latin typeface="Open Sans"/>
              <a:ea typeface="Open Sans"/>
              <a:cs typeface="Open Sans"/>
            </a:rPr>
            <a:t>, Cayman exploite Makenna sexuellement.</a:t>
          </a:r>
        </a:p>
      </dsp:txBody>
      <dsp:txXfrm>
        <a:off x="0" y="4481210"/>
        <a:ext cx="6900512" cy="1270937"/>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1-10-14T09:28:18.471"/>
    </inkml:context>
    <inkml:brush xml:id="br0">
      <inkml:brushProperty name="width" value="0.2" units="cm"/>
      <inkml:brushProperty name="height" value="0.2" units="cm"/>
      <inkml:brushProperty name="color" value="#E71224"/>
    </inkml:brush>
  </inkml:definitions>
  <inkml:trace contextRef="#ctx0" brushRef="#br0">1764 2196 16383 0 0,'0'0'0'0'0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1-10-14T09:28:18.472"/>
    </inkml:context>
    <inkml:brush xml:id="br0">
      <inkml:brushProperty name="width" value="0.2" units="cm"/>
      <inkml:brushProperty name="height" value="0.2" units="cm"/>
      <inkml:brushProperty name="color" value="#FFFFFF"/>
    </inkml:brush>
  </inkml:definitions>
  <inkml:trace contextRef="#ctx0" brushRef="#br0">1795 2213 16383 0 0,'6'0'0'0'0,"7"5"0"0"0,1 8 0 0 0,-1 8 0 0 0,-3 5 0 0 0,2 4 0 0 0,0 2 0 0 0,-3 2 0 0 0,-3 1 0 0 0,-2-1 0 0 0,-2-11 0 0 0,-1-15 0 0 0,-1-20 0 0 0,-1-14 0 0 0,1-8 0 0 0,-1-4 0 0 0,1-1 0 0 0,-1 0 0 0 0,1 2 0 0 0,0 1 0 0 0,-5 6 0 0 0,-9 9 0 0 0,-6 8 0 0 0,-6 6 0 0 0,-4 4 0 0 0,-2 3 0 0 0,3 7 0 0 0,8 8 0 0 0,7 7 0 0 0,5 5 0 0 0,5-2 0 0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58FD902-CF6A-4CB2-B4A8-ED5B5B0CE518}" type="datetimeFigureOut">
              <a:rPr lang="en-GB" smtClean="0"/>
              <a:t>25/10/2021</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4869553-0D5D-4FE0-9949-AA47C0F741BE}" type="slidenum">
              <a:rPr lang="en-GB" smtClean="0"/>
              <a:t>‹#›</a:t>
            </a:fld>
            <a:endParaRPr lang="en-GB" dirty="0"/>
          </a:p>
        </p:txBody>
      </p:sp>
    </p:spTree>
    <p:extLst>
      <p:ext uri="{BB962C8B-B14F-4D97-AF65-F5344CB8AC3E}">
        <p14:creationId xmlns:p14="http://schemas.microsoft.com/office/powerpoint/2010/main" val="20604285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4869553-0D5D-4FE0-9949-AA47C0F741BE}" type="slidenum">
              <a:rPr lang="en-GB" smtClean="0"/>
              <a:t>1</a:t>
            </a:fld>
            <a:endParaRPr lang="en-GB" dirty="0"/>
          </a:p>
        </p:txBody>
      </p:sp>
    </p:spTree>
    <p:extLst>
      <p:ext uri="{BB962C8B-B14F-4D97-AF65-F5344CB8AC3E}">
        <p14:creationId xmlns:p14="http://schemas.microsoft.com/office/powerpoint/2010/main" val="21093536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4869553-0D5D-4FE0-9949-AA47C0F741BE}" type="slidenum">
              <a:rPr lang="en-GB" smtClean="0"/>
              <a:t>2</a:t>
            </a:fld>
            <a:endParaRPr lang="en-GB" dirty="0"/>
          </a:p>
        </p:txBody>
      </p:sp>
    </p:spTree>
    <p:extLst>
      <p:ext uri="{BB962C8B-B14F-4D97-AF65-F5344CB8AC3E}">
        <p14:creationId xmlns:p14="http://schemas.microsoft.com/office/powerpoint/2010/main" val="41151063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 dirty="0"/>
          </a:p>
        </p:txBody>
      </p:sp>
      <p:sp>
        <p:nvSpPr>
          <p:cNvPr id="4" name="Slide Number Placeholder 3"/>
          <p:cNvSpPr>
            <a:spLocks noGrp="1"/>
          </p:cNvSpPr>
          <p:nvPr>
            <p:ph type="sldNum" sz="quarter" idx="5"/>
          </p:nvPr>
        </p:nvSpPr>
        <p:spPr/>
        <p:txBody>
          <a:bodyPr/>
          <a:lstStyle/>
          <a:p>
            <a:pPr algn="l" rtl="0"/>
            <a:fld id="{44869553-0D5D-4FE0-9949-AA47C0F741BE}" type="slidenum">
              <a:rPr/>
              <a:t>6</a:t>
            </a:fld>
            <a:endParaRPr lang="fr"/>
          </a:p>
        </p:txBody>
      </p:sp>
    </p:spTree>
    <p:extLst>
      <p:ext uri="{BB962C8B-B14F-4D97-AF65-F5344CB8AC3E}">
        <p14:creationId xmlns:p14="http://schemas.microsoft.com/office/powerpoint/2010/main" val="12175635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4869553-0D5D-4FE0-9949-AA47C0F741BE}" type="slidenum">
              <a:rPr lang="en-GB" smtClean="0"/>
              <a:t>11</a:t>
            </a:fld>
            <a:endParaRPr lang="en-GB" dirty="0"/>
          </a:p>
        </p:txBody>
      </p:sp>
    </p:spTree>
    <p:extLst>
      <p:ext uri="{BB962C8B-B14F-4D97-AF65-F5344CB8AC3E}">
        <p14:creationId xmlns:p14="http://schemas.microsoft.com/office/powerpoint/2010/main" val="17117858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CDF6DE-3369-4FEA-ABAB-8869DA52469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1F65636C-1C06-473B-8AA2-03D6232877E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12361700-4899-4B0C-9AAF-D711C694E59E}"/>
              </a:ext>
            </a:extLst>
          </p:cNvPr>
          <p:cNvSpPr>
            <a:spLocks noGrp="1"/>
          </p:cNvSpPr>
          <p:nvPr>
            <p:ph type="dt" sz="half" idx="10"/>
          </p:nvPr>
        </p:nvSpPr>
        <p:spPr/>
        <p:txBody>
          <a:bodyPr/>
          <a:lstStyle/>
          <a:p>
            <a:fld id="{B3A3CF26-85FB-4760-80E0-ABEB2B8F0671}" type="datetimeFigureOut">
              <a:rPr lang="en-GB" smtClean="0"/>
              <a:t>25/10/2021</a:t>
            </a:fld>
            <a:endParaRPr lang="en-GB" dirty="0"/>
          </a:p>
        </p:txBody>
      </p:sp>
      <p:sp>
        <p:nvSpPr>
          <p:cNvPr id="5" name="Footer Placeholder 4">
            <a:extLst>
              <a:ext uri="{FF2B5EF4-FFF2-40B4-BE49-F238E27FC236}">
                <a16:creationId xmlns:a16="http://schemas.microsoft.com/office/drawing/2014/main" id="{69FD0684-1E19-43E0-A051-3D4137E02905}"/>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43061EF5-F8E5-49DC-BE9C-4F41219AE837}"/>
              </a:ext>
            </a:extLst>
          </p:cNvPr>
          <p:cNvSpPr>
            <a:spLocks noGrp="1"/>
          </p:cNvSpPr>
          <p:nvPr>
            <p:ph type="sldNum" sz="quarter" idx="12"/>
          </p:nvPr>
        </p:nvSpPr>
        <p:spPr/>
        <p:txBody>
          <a:bodyPr/>
          <a:lstStyle/>
          <a:p>
            <a:fld id="{36EFD2ED-A1ED-4122-8593-E60CFB58F8C3}" type="slidenum">
              <a:rPr lang="en-GB" smtClean="0"/>
              <a:t>‹#›</a:t>
            </a:fld>
            <a:endParaRPr lang="en-GB" dirty="0"/>
          </a:p>
        </p:txBody>
      </p:sp>
    </p:spTree>
    <p:extLst>
      <p:ext uri="{BB962C8B-B14F-4D97-AF65-F5344CB8AC3E}">
        <p14:creationId xmlns:p14="http://schemas.microsoft.com/office/powerpoint/2010/main" val="29806379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B3D2A5-051B-4347-8DCC-BFCCD5F978DB}"/>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C805E333-0F02-40A4-B7C7-5DA32A4542D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B4BC309-41AA-4458-B134-D2089AFC062F}"/>
              </a:ext>
            </a:extLst>
          </p:cNvPr>
          <p:cNvSpPr>
            <a:spLocks noGrp="1"/>
          </p:cNvSpPr>
          <p:nvPr>
            <p:ph type="dt" sz="half" idx="10"/>
          </p:nvPr>
        </p:nvSpPr>
        <p:spPr/>
        <p:txBody>
          <a:bodyPr/>
          <a:lstStyle/>
          <a:p>
            <a:fld id="{B3A3CF26-85FB-4760-80E0-ABEB2B8F0671}" type="datetimeFigureOut">
              <a:rPr lang="en-GB" smtClean="0"/>
              <a:t>25/10/2021</a:t>
            </a:fld>
            <a:endParaRPr lang="en-GB" dirty="0"/>
          </a:p>
        </p:txBody>
      </p:sp>
      <p:sp>
        <p:nvSpPr>
          <p:cNvPr id="5" name="Footer Placeholder 4">
            <a:extLst>
              <a:ext uri="{FF2B5EF4-FFF2-40B4-BE49-F238E27FC236}">
                <a16:creationId xmlns:a16="http://schemas.microsoft.com/office/drawing/2014/main" id="{199E7042-D3A2-4512-8308-526EBC5EE929}"/>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DCA43A27-4E30-4D12-B5E5-1613FC85CA80}"/>
              </a:ext>
            </a:extLst>
          </p:cNvPr>
          <p:cNvSpPr>
            <a:spLocks noGrp="1"/>
          </p:cNvSpPr>
          <p:nvPr>
            <p:ph type="sldNum" sz="quarter" idx="12"/>
          </p:nvPr>
        </p:nvSpPr>
        <p:spPr/>
        <p:txBody>
          <a:bodyPr/>
          <a:lstStyle/>
          <a:p>
            <a:fld id="{36EFD2ED-A1ED-4122-8593-E60CFB58F8C3}" type="slidenum">
              <a:rPr lang="en-GB" smtClean="0"/>
              <a:t>‹#›</a:t>
            </a:fld>
            <a:endParaRPr lang="en-GB" dirty="0"/>
          </a:p>
        </p:txBody>
      </p:sp>
    </p:spTree>
    <p:extLst>
      <p:ext uri="{BB962C8B-B14F-4D97-AF65-F5344CB8AC3E}">
        <p14:creationId xmlns:p14="http://schemas.microsoft.com/office/powerpoint/2010/main" val="8631037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0CE5337-4AF3-4B36-B3AC-C9B6BB6C7F97}"/>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E6600CC-D632-442F-9AC5-B07E1B29797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7C81B05-F57D-4DD0-BDD7-D7F3CB417FA7}"/>
              </a:ext>
            </a:extLst>
          </p:cNvPr>
          <p:cNvSpPr>
            <a:spLocks noGrp="1"/>
          </p:cNvSpPr>
          <p:nvPr>
            <p:ph type="dt" sz="half" idx="10"/>
          </p:nvPr>
        </p:nvSpPr>
        <p:spPr/>
        <p:txBody>
          <a:bodyPr/>
          <a:lstStyle/>
          <a:p>
            <a:fld id="{B3A3CF26-85FB-4760-80E0-ABEB2B8F0671}" type="datetimeFigureOut">
              <a:rPr lang="en-GB" smtClean="0"/>
              <a:t>25/10/2021</a:t>
            </a:fld>
            <a:endParaRPr lang="en-GB" dirty="0"/>
          </a:p>
        </p:txBody>
      </p:sp>
      <p:sp>
        <p:nvSpPr>
          <p:cNvPr id="5" name="Footer Placeholder 4">
            <a:extLst>
              <a:ext uri="{FF2B5EF4-FFF2-40B4-BE49-F238E27FC236}">
                <a16:creationId xmlns:a16="http://schemas.microsoft.com/office/drawing/2014/main" id="{24588899-FB14-453E-A32A-13EE0A261875}"/>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E77CD9F0-B7CB-43A7-B24D-D419B112946A}"/>
              </a:ext>
            </a:extLst>
          </p:cNvPr>
          <p:cNvSpPr>
            <a:spLocks noGrp="1"/>
          </p:cNvSpPr>
          <p:nvPr>
            <p:ph type="sldNum" sz="quarter" idx="12"/>
          </p:nvPr>
        </p:nvSpPr>
        <p:spPr/>
        <p:txBody>
          <a:bodyPr/>
          <a:lstStyle/>
          <a:p>
            <a:fld id="{36EFD2ED-A1ED-4122-8593-E60CFB58F8C3}" type="slidenum">
              <a:rPr lang="en-GB" smtClean="0"/>
              <a:t>‹#›</a:t>
            </a:fld>
            <a:endParaRPr lang="en-GB" dirty="0"/>
          </a:p>
        </p:txBody>
      </p:sp>
    </p:spTree>
    <p:extLst>
      <p:ext uri="{BB962C8B-B14F-4D97-AF65-F5344CB8AC3E}">
        <p14:creationId xmlns:p14="http://schemas.microsoft.com/office/powerpoint/2010/main" val="39580210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030101-45B6-4859-9F63-BC53F0C0333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CH"/>
          </a:p>
        </p:txBody>
      </p:sp>
      <p:sp>
        <p:nvSpPr>
          <p:cNvPr id="3" name="Subtitle 2">
            <a:extLst>
              <a:ext uri="{FF2B5EF4-FFF2-40B4-BE49-F238E27FC236}">
                <a16:creationId xmlns:a16="http://schemas.microsoft.com/office/drawing/2014/main" id="{423EBDAB-7F94-459C-9D54-46F2D06478C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CH"/>
          </a:p>
        </p:txBody>
      </p:sp>
      <p:sp>
        <p:nvSpPr>
          <p:cNvPr id="4" name="Date Placeholder 3">
            <a:extLst>
              <a:ext uri="{FF2B5EF4-FFF2-40B4-BE49-F238E27FC236}">
                <a16:creationId xmlns:a16="http://schemas.microsoft.com/office/drawing/2014/main" id="{0D029704-1CB6-4920-ADF7-0602BCAEBB54}"/>
              </a:ext>
            </a:extLst>
          </p:cNvPr>
          <p:cNvSpPr>
            <a:spLocks noGrp="1"/>
          </p:cNvSpPr>
          <p:nvPr>
            <p:ph type="dt" sz="half" idx="10"/>
          </p:nvPr>
        </p:nvSpPr>
        <p:spPr/>
        <p:txBody>
          <a:bodyPr/>
          <a:lstStyle/>
          <a:p>
            <a:fld id="{D503CCD4-0CC8-4954-9B36-6172BCBCA322}" type="datetimeFigureOut">
              <a:rPr lang="en-CH" smtClean="0"/>
              <a:t>10/25/2021</a:t>
            </a:fld>
            <a:endParaRPr lang="en-CH"/>
          </a:p>
        </p:txBody>
      </p:sp>
      <p:sp>
        <p:nvSpPr>
          <p:cNvPr id="5" name="Footer Placeholder 4">
            <a:extLst>
              <a:ext uri="{FF2B5EF4-FFF2-40B4-BE49-F238E27FC236}">
                <a16:creationId xmlns:a16="http://schemas.microsoft.com/office/drawing/2014/main" id="{30193E5F-643B-4EE8-B666-10B0B37B1FDC}"/>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B1EE4F1F-BCAC-4F3A-9E47-832AD6F87BA5}"/>
              </a:ext>
            </a:extLst>
          </p:cNvPr>
          <p:cNvSpPr>
            <a:spLocks noGrp="1"/>
          </p:cNvSpPr>
          <p:nvPr>
            <p:ph type="sldNum" sz="quarter" idx="12"/>
          </p:nvPr>
        </p:nvSpPr>
        <p:spPr/>
        <p:txBody>
          <a:bodyPr/>
          <a:lstStyle/>
          <a:p>
            <a:fld id="{153834B4-A78B-446A-AD57-79EC4D96073F}" type="slidenum">
              <a:rPr lang="en-CH" smtClean="0"/>
              <a:t>‹#›</a:t>
            </a:fld>
            <a:endParaRPr lang="en-CH"/>
          </a:p>
        </p:txBody>
      </p:sp>
    </p:spTree>
    <p:extLst>
      <p:ext uri="{BB962C8B-B14F-4D97-AF65-F5344CB8AC3E}">
        <p14:creationId xmlns:p14="http://schemas.microsoft.com/office/powerpoint/2010/main" val="210251132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8A26D6-A211-41AE-96D1-34229125ACEC}"/>
              </a:ext>
            </a:extLst>
          </p:cNvPr>
          <p:cNvSpPr>
            <a:spLocks noGrp="1"/>
          </p:cNvSpPr>
          <p:nvPr>
            <p:ph type="title"/>
          </p:nvPr>
        </p:nvSpPr>
        <p:spPr/>
        <p:txBody>
          <a:bodyPr/>
          <a:lstStyle/>
          <a:p>
            <a:r>
              <a:rPr lang="en-US"/>
              <a:t>Click to edit Master title style</a:t>
            </a:r>
            <a:endParaRPr lang="en-CH"/>
          </a:p>
        </p:txBody>
      </p:sp>
      <p:sp>
        <p:nvSpPr>
          <p:cNvPr id="3" name="Content Placeholder 2">
            <a:extLst>
              <a:ext uri="{FF2B5EF4-FFF2-40B4-BE49-F238E27FC236}">
                <a16:creationId xmlns:a16="http://schemas.microsoft.com/office/drawing/2014/main" id="{4713FF09-3D04-4708-B496-61F60ED7980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4" name="Date Placeholder 3">
            <a:extLst>
              <a:ext uri="{FF2B5EF4-FFF2-40B4-BE49-F238E27FC236}">
                <a16:creationId xmlns:a16="http://schemas.microsoft.com/office/drawing/2014/main" id="{7FD5978C-EEA2-4609-A8C8-A341B2F90754}"/>
              </a:ext>
            </a:extLst>
          </p:cNvPr>
          <p:cNvSpPr>
            <a:spLocks noGrp="1"/>
          </p:cNvSpPr>
          <p:nvPr>
            <p:ph type="dt" sz="half" idx="10"/>
          </p:nvPr>
        </p:nvSpPr>
        <p:spPr/>
        <p:txBody>
          <a:bodyPr/>
          <a:lstStyle/>
          <a:p>
            <a:fld id="{D503CCD4-0CC8-4954-9B36-6172BCBCA322}" type="datetimeFigureOut">
              <a:rPr lang="en-CH" smtClean="0"/>
              <a:t>10/25/2021</a:t>
            </a:fld>
            <a:endParaRPr lang="en-CH"/>
          </a:p>
        </p:txBody>
      </p:sp>
      <p:sp>
        <p:nvSpPr>
          <p:cNvPr id="5" name="Footer Placeholder 4">
            <a:extLst>
              <a:ext uri="{FF2B5EF4-FFF2-40B4-BE49-F238E27FC236}">
                <a16:creationId xmlns:a16="http://schemas.microsoft.com/office/drawing/2014/main" id="{19D4A0A8-DB48-4201-9EEA-84597FD16600}"/>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00D9F0C8-6C2E-408A-B7F4-EFD0025F0E3C}"/>
              </a:ext>
            </a:extLst>
          </p:cNvPr>
          <p:cNvSpPr>
            <a:spLocks noGrp="1"/>
          </p:cNvSpPr>
          <p:nvPr>
            <p:ph type="sldNum" sz="quarter" idx="12"/>
          </p:nvPr>
        </p:nvSpPr>
        <p:spPr/>
        <p:txBody>
          <a:bodyPr/>
          <a:lstStyle/>
          <a:p>
            <a:fld id="{153834B4-A78B-446A-AD57-79EC4D96073F}" type="slidenum">
              <a:rPr lang="en-CH" smtClean="0"/>
              <a:t>‹#›</a:t>
            </a:fld>
            <a:endParaRPr lang="en-CH"/>
          </a:p>
        </p:txBody>
      </p:sp>
    </p:spTree>
    <p:extLst>
      <p:ext uri="{BB962C8B-B14F-4D97-AF65-F5344CB8AC3E}">
        <p14:creationId xmlns:p14="http://schemas.microsoft.com/office/powerpoint/2010/main" val="14926107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9AE848-E9AD-4CA8-B202-582B12CE794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CH"/>
          </a:p>
        </p:txBody>
      </p:sp>
      <p:sp>
        <p:nvSpPr>
          <p:cNvPr id="3" name="Text Placeholder 2">
            <a:extLst>
              <a:ext uri="{FF2B5EF4-FFF2-40B4-BE49-F238E27FC236}">
                <a16:creationId xmlns:a16="http://schemas.microsoft.com/office/drawing/2014/main" id="{E8BF4EB7-D1A4-45B2-B98C-D2852E19DB1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E4C3989-43C7-4A9D-A92F-7CA2F3485DDF}"/>
              </a:ext>
            </a:extLst>
          </p:cNvPr>
          <p:cNvSpPr>
            <a:spLocks noGrp="1"/>
          </p:cNvSpPr>
          <p:nvPr>
            <p:ph type="dt" sz="half" idx="10"/>
          </p:nvPr>
        </p:nvSpPr>
        <p:spPr/>
        <p:txBody>
          <a:bodyPr/>
          <a:lstStyle/>
          <a:p>
            <a:fld id="{D503CCD4-0CC8-4954-9B36-6172BCBCA322}" type="datetimeFigureOut">
              <a:rPr lang="en-CH" smtClean="0"/>
              <a:t>10/25/2021</a:t>
            </a:fld>
            <a:endParaRPr lang="en-CH"/>
          </a:p>
        </p:txBody>
      </p:sp>
      <p:sp>
        <p:nvSpPr>
          <p:cNvPr id="5" name="Footer Placeholder 4">
            <a:extLst>
              <a:ext uri="{FF2B5EF4-FFF2-40B4-BE49-F238E27FC236}">
                <a16:creationId xmlns:a16="http://schemas.microsoft.com/office/drawing/2014/main" id="{F9BEAAC1-3FDD-4185-A3F9-3B314317FDDC}"/>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71765B08-CFDB-465B-9DDA-C8581EF34116}"/>
              </a:ext>
            </a:extLst>
          </p:cNvPr>
          <p:cNvSpPr>
            <a:spLocks noGrp="1"/>
          </p:cNvSpPr>
          <p:nvPr>
            <p:ph type="sldNum" sz="quarter" idx="12"/>
          </p:nvPr>
        </p:nvSpPr>
        <p:spPr/>
        <p:txBody>
          <a:bodyPr/>
          <a:lstStyle/>
          <a:p>
            <a:fld id="{153834B4-A78B-446A-AD57-79EC4D96073F}" type="slidenum">
              <a:rPr lang="en-CH" smtClean="0"/>
              <a:t>‹#›</a:t>
            </a:fld>
            <a:endParaRPr lang="en-CH"/>
          </a:p>
        </p:txBody>
      </p:sp>
    </p:spTree>
    <p:extLst>
      <p:ext uri="{BB962C8B-B14F-4D97-AF65-F5344CB8AC3E}">
        <p14:creationId xmlns:p14="http://schemas.microsoft.com/office/powerpoint/2010/main" val="422631439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D035EF-D20C-4076-95A5-82D22DB89E23}"/>
              </a:ext>
            </a:extLst>
          </p:cNvPr>
          <p:cNvSpPr>
            <a:spLocks noGrp="1"/>
          </p:cNvSpPr>
          <p:nvPr>
            <p:ph type="title"/>
          </p:nvPr>
        </p:nvSpPr>
        <p:spPr/>
        <p:txBody>
          <a:bodyPr/>
          <a:lstStyle/>
          <a:p>
            <a:r>
              <a:rPr lang="en-US"/>
              <a:t>Click to edit Master title style</a:t>
            </a:r>
            <a:endParaRPr lang="en-CH"/>
          </a:p>
        </p:txBody>
      </p:sp>
      <p:sp>
        <p:nvSpPr>
          <p:cNvPr id="3" name="Content Placeholder 2">
            <a:extLst>
              <a:ext uri="{FF2B5EF4-FFF2-40B4-BE49-F238E27FC236}">
                <a16:creationId xmlns:a16="http://schemas.microsoft.com/office/drawing/2014/main" id="{AC50C8FC-25CF-4578-823C-B3FCCE485CD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4" name="Content Placeholder 3">
            <a:extLst>
              <a:ext uri="{FF2B5EF4-FFF2-40B4-BE49-F238E27FC236}">
                <a16:creationId xmlns:a16="http://schemas.microsoft.com/office/drawing/2014/main" id="{74A87DF0-A4B7-4001-B49E-298A9A136C2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5" name="Date Placeholder 4">
            <a:extLst>
              <a:ext uri="{FF2B5EF4-FFF2-40B4-BE49-F238E27FC236}">
                <a16:creationId xmlns:a16="http://schemas.microsoft.com/office/drawing/2014/main" id="{5992791D-B972-4ABB-87F7-2C7E74E30048}"/>
              </a:ext>
            </a:extLst>
          </p:cNvPr>
          <p:cNvSpPr>
            <a:spLocks noGrp="1"/>
          </p:cNvSpPr>
          <p:nvPr>
            <p:ph type="dt" sz="half" idx="10"/>
          </p:nvPr>
        </p:nvSpPr>
        <p:spPr/>
        <p:txBody>
          <a:bodyPr/>
          <a:lstStyle/>
          <a:p>
            <a:fld id="{D503CCD4-0CC8-4954-9B36-6172BCBCA322}" type="datetimeFigureOut">
              <a:rPr lang="en-CH" smtClean="0"/>
              <a:t>10/25/2021</a:t>
            </a:fld>
            <a:endParaRPr lang="en-CH"/>
          </a:p>
        </p:txBody>
      </p:sp>
      <p:sp>
        <p:nvSpPr>
          <p:cNvPr id="6" name="Footer Placeholder 5">
            <a:extLst>
              <a:ext uri="{FF2B5EF4-FFF2-40B4-BE49-F238E27FC236}">
                <a16:creationId xmlns:a16="http://schemas.microsoft.com/office/drawing/2014/main" id="{294AFC9A-7C87-4FB7-920E-D3AA621CBBE1}"/>
              </a:ext>
            </a:extLst>
          </p:cNvPr>
          <p:cNvSpPr>
            <a:spLocks noGrp="1"/>
          </p:cNvSpPr>
          <p:nvPr>
            <p:ph type="ftr" sz="quarter" idx="11"/>
          </p:nvPr>
        </p:nvSpPr>
        <p:spPr/>
        <p:txBody>
          <a:bodyPr/>
          <a:lstStyle/>
          <a:p>
            <a:endParaRPr lang="en-CH"/>
          </a:p>
        </p:txBody>
      </p:sp>
      <p:sp>
        <p:nvSpPr>
          <p:cNvPr id="7" name="Slide Number Placeholder 6">
            <a:extLst>
              <a:ext uri="{FF2B5EF4-FFF2-40B4-BE49-F238E27FC236}">
                <a16:creationId xmlns:a16="http://schemas.microsoft.com/office/drawing/2014/main" id="{72AF2712-CD35-4ADD-A363-C1BE7DE8CAAF}"/>
              </a:ext>
            </a:extLst>
          </p:cNvPr>
          <p:cNvSpPr>
            <a:spLocks noGrp="1"/>
          </p:cNvSpPr>
          <p:nvPr>
            <p:ph type="sldNum" sz="quarter" idx="12"/>
          </p:nvPr>
        </p:nvSpPr>
        <p:spPr/>
        <p:txBody>
          <a:bodyPr/>
          <a:lstStyle/>
          <a:p>
            <a:fld id="{153834B4-A78B-446A-AD57-79EC4D96073F}" type="slidenum">
              <a:rPr lang="en-CH" smtClean="0"/>
              <a:t>‹#›</a:t>
            </a:fld>
            <a:endParaRPr lang="en-CH"/>
          </a:p>
        </p:txBody>
      </p:sp>
    </p:spTree>
    <p:extLst>
      <p:ext uri="{BB962C8B-B14F-4D97-AF65-F5344CB8AC3E}">
        <p14:creationId xmlns:p14="http://schemas.microsoft.com/office/powerpoint/2010/main" val="109788302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A9D9AC-2A9D-426E-8AA5-EE29243043C1}"/>
              </a:ext>
            </a:extLst>
          </p:cNvPr>
          <p:cNvSpPr>
            <a:spLocks noGrp="1"/>
          </p:cNvSpPr>
          <p:nvPr>
            <p:ph type="title"/>
          </p:nvPr>
        </p:nvSpPr>
        <p:spPr>
          <a:xfrm>
            <a:off x="839788" y="365125"/>
            <a:ext cx="10515600" cy="1325563"/>
          </a:xfrm>
        </p:spPr>
        <p:txBody>
          <a:bodyPr/>
          <a:lstStyle/>
          <a:p>
            <a:r>
              <a:rPr lang="en-US"/>
              <a:t>Click to edit Master title style</a:t>
            </a:r>
            <a:endParaRPr lang="en-CH"/>
          </a:p>
        </p:txBody>
      </p:sp>
      <p:sp>
        <p:nvSpPr>
          <p:cNvPr id="3" name="Text Placeholder 2">
            <a:extLst>
              <a:ext uri="{FF2B5EF4-FFF2-40B4-BE49-F238E27FC236}">
                <a16:creationId xmlns:a16="http://schemas.microsoft.com/office/drawing/2014/main" id="{AAD1D33C-B5D0-442E-9816-CF2EEE481D7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861295E-7677-43D5-8DD0-8A278ECDBA1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5" name="Text Placeholder 4">
            <a:extLst>
              <a:ext uri="{FF2B5EF4-FFF2-40B4-BE49-F238E27FC236}">
                <a16:creationId xmlns:a16="http://schemas.microsoft.com/office/drawing/2014/main" id="{D8A9D39E-D9D8-46F1-B6C9-EBF738891DC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154A8DC-1901-40E2-8DC8-885D85D5415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7" name="Date Placeholder 6">
            <a:extLst>
              <a:ext uri="{FF2B5EF4-FFF2-40B4-BE49-F238E27FC236}">
                <a16:creationId xmlns:a16="http://schemas.microsoft.com/office/drawing/2014/main" id="{9C853DF7-711F-485D-9145-7E29ED5EBDD2}"/>
              </a:ext>
            </a:extLst>
          </p:cNvPr>
          <p:cNvSpPr>
            <a:spLocks noGrp="1"/>
          </p:cNvSpPr>
          <p:nvPr>
            <p:ph type="dt" sz="half" idx="10"/>
          </p:nvPr>
        </p:nvSpPr>
        <p:spPr/>
        <p:txBody>
          <a:bodyPr/>
          <a:lstStyle/>
          <a:p>
            <a:fld id="{D503CCD4-0CC8-4954-9B36-6172BCBCA322}" type="datetimeFigureOut">
              <a:rPr lang="en-CH" smtClean="0"/>
              <a:t>10/25/2021</a:t>
            </a:fld>
            <a:endParaRPr lang="en-CH"/>
          </a:p>
        </p:txBody>
      </p:sp>
      <p:sp>
        <p:nvSpPr>
          <p:cNvPr id="8" name="Footer Placeholder 7">
            <a:extLst>
              <a:ext uri="{FF2B5EF4-FFF2-40B4-BE49-F238E27FC236}">
                <a16:creationId xmlns:a16="http://schemas.microsoft.com/office/drawing/2014/main" id="{2B16D5EB-DE06-496E-B105-16CA37156587}"/>
              </a:ext>
            </a:extLst>
          </p:cNvPr>
          <p:cNvSpPr>
            <a:spLocks noGrp="1"/>
          </p:cNvSpPr>
          <p:nvPr>
            <p:ph type="ftr" sz="quarter" idx="11"/>
          </p:nvPr>
        </p:nvSpPr>
        <p:spPr/>
        <p:txBody>
          <a:bodyPr/>
          <a:lstStyle/>
          <a:p>
            <a:endParaRPr lang="en-CH"/>
          </a:p>
        </p:txBody>
      </p:sp>
      <p:sp>
        <p:nvSpPr>
          <p:cNvPr id="9" name="Slide Number Placeholder 8">
            <a:extLst>
              <a:ext uri="{FF2B5EF4-FFF2-40B4-BE49-F238E27FC236}">
                <a16:creationId xmlns:a16="http://schemas.microsoft.com/office/drawing/2014/main" id="{3A9790F4-4DF8-4DF4-9E35-CC133EA96D4C}"/>
              </a:ext>
            </a:extLst>
          </p:cNvPr>
          <p:cNvSpPr>
            <a:spLocks noGrp="1"/>
          </p:cNvSpPr>
          <p:nvPr>
            <p:ph type="sldNum" sz="quarter" idx="12"/>
          </p:nvPr>
        </p:nvSpPr>
        <p:spPr/>
        <p:txBody>
          <a:bodyPr/>
          <a:lstStyle/>
          <a:p>
            <a:fld id="{153834B4-A78B-446A-AD57-79EC4D96073F}" type="slidenum">
              <a:rPr lang="en-CH" smtClean="0"/>
              <a:t>‹#›</a:t>
            </a:fld>
            <a:endParaRPr lang="en-CH"/>
          </a:p>
        </p:txBody>
      </p:sp>
    </p:spTree>
    <p:extLst>
      <p:ext uri="{BB962C8B-B14F-4D97-AF65-F5344CB8AC3E}">
        <p14:creationId xmlns:p14="http://schemas.microsoft.com/office/powerpoint/2010/main" val="74170528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6F7E80-EC4A-481B-AF52-15739F310C3B}"/>
              </a:ext>
            </a:extLst>
          </p:cNvPr>
          <p:cNvSpPr>
            <a:spLocks noGrp="1"/>
          </p:cNvSpPr>
          <p:nvPr>
            <p:ph type="title"/>
          </p:nvPr>
        </p:nvSpPr>
        <p:spPr/>
        <p:txBody>
          <a:bodyPr/>
          <a:lstStyle/>
          <a:p>
            <a:r>
              <a:rPr lang="en-US"/>
              <a:t>Click to edit Master title style</a:t>
            </a:r>
            <a:endParaRPr lang="en-CH"/>
          </a:p>
        </p:txBody>
      </p:sp>
      <p:sp>
        <p:nvSpPr>
          <p:cNvPr id="3" name="Date Placeholder 2">
            <a:extLst>
              <a:ext uri="{FF2B5EF4-FFF2-40B4-BE49-F238E27FC236}">
                <a16:creationId xmlns:a16="http://schemas.microsoft.com/office/drawing/2014/main" id="{4D2DAD1D-7B04-4D1A-B648-6D9E9EAD2467}"/>
              </a:ext>
            </a:extLst>
          </p:cNvPr>
          <p:cNvSpPr>
            <a:spLocks noGrp="1"/>
          </p:cNvSpPr>
          <p:nvPr>
            <p:ph type="dt" sz="half" idx="10"/>
          </p:nvPr>
        </p:nvSpPr>
        <p:spPr/>
        <p:txBody>
          <a:bodyPr/>
          <a:lstStyle/>
          <a:p>
            <a:fld id="{D503CCD4-0CC8-4954-9B36-6172BCBCA322}" type="datetimeFigureOut">
              <a:rPr lang="en-CH" smtClean="0"/>
              <a:t>10/25/2021</a:t>
            </a:fld>
            <a:endParaRPr lang="en-CH"/>
          </a:p>
        </p:txBody>
      </p:sp>
      <p:sp>
        <p:nvSpPr>
          <p:cNvPr id="4" name="Footer Placeholder 3">
            <a:extLst>
              <a:ext uri="{FF2B5EF4-FFF2-40B4-BE49-F238E27FC236}">
                <a16:creationId xmlns:a16="http://schemas.microsoft.com/office/drawing/2014/main" id="{3E0A18B5-5589-4A6E-A2E5-D2127CC50FD3}"/>
              </a:ext>
            </a:extLst>
          </p:cNvPr>
          <p:cNvSpPr>
            <a:spLocks noGrp="1"/>
          </p:cNvSpPr>
          <p:nvPr>
            <p:ph type="ftr" sz="quarter" idx="11"/>
          </p:nvPr>
        </p:nvSpPr>
        <p:spPr/>
        <p:txBody>
          <a:bodyPr/>
          <a:lstStyle/>
          <a:p>
            <a:endParaRPr lang="en-CH"/>
          </a:p>
        </p:txBody>
      </p:sp>
      <p:sp>
        <p:nvSpPr>
          <p:cNvPr id="5" name="Slide Number Placeholder 4">
            <a:extLst>
              <a:ext uri="{FF2B5EF4-FFF2-40B4-BE49-F238E27FC236}">
                <a16:creationId xmlns:a16="http://schemas.microsoft.com/office/drawing/2014/main" id="{E1390969-4E4E-4F21-AC6E-098003B7B47F}"/>
              </a:ext>
            </a:extLst>
          </p:cNvPr>
          <p:cNvSpPr>
            <a:spLocks noGrp="1"/>
          </p:cNvSpPr>
          <p:nvPr>
            <p:ph type="sldNum" sz="quarter" idx="12"/>
          </p:nvPr>
        </p:nvSpPr>
        <p:spPr/>
        <p:txBody>
          <a:bodyPr/>
          <a:lstStyle/>
          <a:p>
            <a:fld id="{153834B4-A78B-446A-AD57-79EC4D96073F}" type="slidenum">
              <a:rPr lang="en-CH" smtClean="0"/>
              <a:t>‹#›</a:t>
            </a:fld>
            <a:endParaRPr lang="en-CH"/>
          </a:p>
        </p:txBody>
      </p:sp>
    </p:spTree>
    <p:extLst>
      <p:ext uri="{BB962C8B-B14F-4D97-AF65-F5344CB8AC3E}">
        <p14:creationId xmlns:p14="http://schemas.microsoft.com/office/powerpoint/2010/main" val="93942759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A702918-3408-4267-8313-9B0D4EC85060}"/>
              </a:ext>
            </a:extLst>
          </p:cNvPr>
          <p:cNvSpPr>
            <a:spLocks noGrp="1"/>
          </p:cNvSpPr>
          <p:nvPr>
            <p:ph type="dt" sz="half" idx="10"/>
          </p:nvPr>
        </p:nvSpPr>
        <p:spPr/>
        <p:txBody>
          <a:bodyPr/>
          <a:lstStyle/>
          <a:p>
            <a:fld id="{D503CCD4-0CC8-4954-9B36-6172BCBCA322}" type="datetimeFigureOut">
              <a:rPr lang="en-CH" smtClean="0"/>
              <a:t>10/25/2021</a:t>
            </a:fld>
            <a:endParaRPr lang="en-CH"/>
          </a:p>
        </p:txBody>
      </p:sp>
      <p:sp>
        <p:nvSpPr>
          <p:cNvPr id="3" name="Footer Placeholder 2">
            <a:extLst>
              <a:ext uri="{FF2B5EF4-FFF2-40B4-BE49-F238E27FC236}">
                <a16:creationId xmlns:a16="http://schemas.microsoft.com/office/drawing/2014/main" id="{87A4411E-1C51-4160-BEDA-5F1845BF112E}"/>
              </a:ext>
            </a:extLst>
          </p:cNvPr>
          <p:cNvSpPr>
            <a:spLocks noGrp="1"/>
          </p:cNvSpPr>
          <p:nvPr>
            <p:ph type="ftr" sz="quarter" idx="11"/>
          </p:nvPr>
        </p:nvSpPr>
        <p:spPr/>
        <p:txBody>
          <a:bodyPr/>
          <a:lstStyle/>
          <a:p>
            <a:endParaRPr lang="en-CH"/>
          </a:p>
        </p:txBody>
      </p:sp>
      <p:sp>
        <p:nvSpPr>
          <p:cNvPr id="4" name="Slide Number Placeholder 3">
            <a:extLst>
              <a:ext uri="{FF2B5EF4-FFF2-40B4-BE49-F238E27FC236}">
                <a16:creationId xmlns:a16="http://schemas.microsoft.com/office/drawing/2014/main" id="{18DBCBDD-816E-4112-9807-0DABB7590134}"/>
              </a:ext>
            </a:extLst>
          </p:cNvPr>
          <p:cNvSpPr>
            <a:spLocks noGrp="1"/>
          </p:cNvSpPr>
          <p:nvPr>
            <p:ph type="sldNum" sz="quarter" idx="12"/>
          </p:nvPr>
        </p:nvSpPr>
        <p:spPr/>
        <p:txBody>
          <a:bodyPr/>
          <a:lstStyle/>
          <a:p>
            <a:fld id="{153834B4-A78B-446A-AD57-79EC4D96073F}" type="slidenum">
              <a:rPr lang="en-CH" smtClean="0"/>
              <a:t>‹#›</a:t>
            </a:fld>
            <a:endParaRPr lang="en-CH"/>
          </a:p>
        </p:txBody>
      </p:sp>
    </p:spTree>
    <p:extLst>
      <p:ext uri="{BB962C8B-B14F-4D97-AF65-F5344CB8AC3E}">
        <p14:creationId xmlns:p14="http://schemas.microsoft.com/office/powerpoint/2010/main" val="167103413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8900A1-4CD1-427D-A1B0-37CA21DDDE6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H"/>
          </a:p>
        </p:txBody>
      </p:sp>
      <p:sp>
        <p:nvSpPr>
          <p:cNvPr id="3" name="Content Placeholder 2">
            <a:extLst>
              <a:ext uri="{FF2B5EF4-FFF2-40B4-BE49-F238E27FC236}">
                <a16:creationId xmlns:a16="http://schemas.microsoft.com/office/drawing/2014/main" id="{AD037111-92A7-4691-87E6-961F6A7177E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4" name="Text Placeholder 3">
            <a:extLst>
              <a:ext uri="{FF2B5EF4-FFF2-40B4-BE49-F238E27FC236}">
                <a16:creationId xmlns:a16="http://schemas.microsoft.com/office/drawing/2014/main" id="{C1307260-3AAB-4656-A62A-457D54AC2E3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8390E0F-2E5C-4DBB-BF83-43BC8DCF29CB}"/>
              </a:ext>
            </a:extLst>
          </p:cNvPr>
          <p:cNvSpPr>
            <a:spLocks noGrp="1"/>
          </p:cNvSpPr>
          <p:nvPr>
            <p:ph type="dt" sz="half" idx="10"/>
          </p:nvPr>
        </p:nvSpPr>
        <p:spPr/>
        <p:txBody>
          <a:bodyPr/>
          <a:lstStyle/>
          <a:p>
            <a:fld id="{D503CCD4-0CC8-4954-9B36-6172BCBCA322}" type="datetimeFigureOut">
              <a:rPr lang="en-CH" smtClean="0"/>
              <a:t>10/25/2021</a:t>
            </a:fld>
            <a:endParaRPr lang="en-CH"/>
          </a:p>
        </p:txBody>
      </p:sp>
      <p:sp>
        <p:nvSpPr>
          <p:cNvPr id="6" name="Footer Placeholder 5">
            <a:extLst>
              <a:ext uri="{FF2B5EF4-FFF2-40B4-BE49-F238E27FC236}">
                <a16:creationId xmlns:a16="http://schemas.microsoft.com/office/drawing/2014/main" id="{6E186BBD-2611-4EFF-BEF1-8A3702D0E2F5}"/>
              </a:ext>
            </a:extLst>
          </p:cNvPr>
          <p:cNvSpPr>
            <a:spLocks noGrp="1"/>
          </p:cNvSpPr>
          <p:nvPr>
            <p:ph type="ftr" sz="quarter" idx="11"/>
          </p:nvPr>
        </p:nvSpPr>
        <p:spPr/>
        <p:txBody>
          <a:bodyPr/>
          <a:lstStyle/>
          <a:p>
            <a:endParaRPr lang="en-CH"/>
          </a:p>
        </p:txBody>
      </p:sp>
      <p:sp>
        <p:nvSpPr>
          <p:cNvPr id="7" name="Slide Number Placeholder 6">
            <a:extLst>
              <a:ext uri="{FF2B5EF4-FFF2-40B4-BE49-F238E27FC236}">
                <a16:creationId xmlns:a16="http://schemas.microsoft.com/office/drawing/2014/main" id="{BB8EA34E-6D38-48DF-A0B2-78927AB0DC49}"/>
              </a:ext>
            </a:extLst>
          </p:cNvPr>
          <p:cNvSpPr>
            <a:spLocks noGrp="1"/>
          </p:cNvSpPr>
          <p:nvPr>
            <p:ph type="sldNum" sz="quarter" idx="12"/>
          </p:nvPr>
        </p:nvSpPr>
        <p:spPr/>
        <p:txBody>
          <a:bodyPr/>
          <a:lstStyle/>
          <a:p>
            <a:fld id="{153834B4-A78B-446A-AD57-79EC4D96073F}" type="slidenum">
              <a:rPr lang="en-CH" smtClean="0"/>
              <a:t>‹#›</a:t>
            </a:fld>
            <a:endParaRPr lang="en-CH"/>
          </a:p>
        </p:txBody>
      </p:sp>
    </p:spTree>
    <p:extLst>
      <p:ext uri="{BB962C8B-B14F-4D97-AF65-F5344CB8AC3E}">
        <p14:creationId xmlns:p14="http://schemas.microsoft.com/office/powerpoint/2010/main" val="33652934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901B0C-E9C2-4226-A897-497F8001E4D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839C2614-3D3B-434C-89CC-0D9E1B817F3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DE57978-1D49-40F6-B44A-74B34F3F103F}"/>
              </a:ext>
            </a:extLst>
          </p:cNvPr>
          <p:cNvSpPr>
            <a:spLocks noGrp="1"/>
          </p:cNvSpPr>
          <p:nvPr>
            <p:ph type="dt" sz="half" idx="10"/>
          </p:nvPr>
        </p:nvSpPr>
        <p:spPr/>
        <p:txBody>
          <a:bodyPr/>
          <a:lstStyle/>
          <a:p>
            <a:fld id="{B3A3CF26-85FB-4760-80E0-ABEB2B8F0671}" type="datetimeFigureOut">
              <a:rPr lang="en-GB" smtClean="0"/>
              <a:t>25/10/2021</a:t>
            </a:fld>
            <a:endParaRPr lang="en-GB" dirty="0"/>
          </a:p>
        </p:txBody>
      </p:sp>
      <p:sp>
        <p:nvSpPr>
          <p:cNvPr id="5" name="Footer Placeholder 4">
            <a:extLst>
              <a:ext uri="{FF2B5EF4-FFF2-40B4-BE49-F238E27FC236}">
                <a16:creationId xmlns:a16="http://schemas.microsoft.com/office/drawing/2014/main" id="{378A2A8D-03F5-4108-ACCC-4491B28A0718}"/>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6ACDCBD5-F03B-4A3B-9C14-C6A2CCE1431C}"/>
              </a:ext>
            </a:extLst>
          </p:cNvPr>
          <p:cNvSpPr>
            <a:spLocks noGrp="1"/>
          </p:cNvSpPr>
          <p:nvPr>
            <p:ph type="sldNum" sz="quarter" idx="12"/>
          </p:nvPr>
        </p:nvSpPr>
        <p:spPr/>
        <p:txBody>
          <a:bodyPr/>
          <a:lstStyle/>
          <a:p>
            <a:fld id="{36EFD2ED-A1ED-4122-8593-E60CFB58F8C3}" type="slidenum">
              <a:rPr lang="en-GB" smtClean="0"/>
              <a:t>‹#›</a:t>
            </a:fld>
            <a:endParaRPr lang="en-GB" dirty="0"/>
          </a:p>
        </p:txBody>
      </p:sp>
    </p:spTree>
    <p:extLst>
      <p:ext uri="{BB962C8B-B14F-4D97-AF65-F5344CB8AC3E}">
        <p14:creationId xmlns:p14="http://schemas.microsoft.com/office/powerpoint/2010/main" val="184954326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6E0F46-0770-4E53-9D55-DEB70E5341B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H"/>
          </a:p>
        </p:txBody>
      </p:sp>
      <p:sp>
        <p:nvSpPr>
          <p:cNvPr id="3" name="Picture Placeholder 2">
            <a:extLst>
              <a:ext uri="{FF2B5EF4-FFF2-40B4-BE49-F238E27FC236}">
                <a16:creationId xmlns:a16="http://schemas.microsoft.com/office/drawing/2014/main" id="{A1616D3C-40C9-4040-840F-E352FE3E269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H"/>
          </a:p>
        </p:txBody>
      </p:sp>
      <p:sp>
        <p:nvSpPr>
          <p:cNvPr id="4" name="Text Placeholder 3">
            <a:extLst>
              <a:ext uri="{FF2B5EF4-FFF2-40B4-BE49-F238E27FC236}">
                <a16:creationId xmlns:a16="http://schemas.microsoft.com/office/drawing/2014/main" id="{7091CDB8-B804-4F1C-BA8C-7BA46F986A8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B713CDF-E4D5-45D7-8E13-F0352859DCAC}"/>
              </a:ext>
            </a:extLst>
          </p:cNvPr>
          <p:cNvSpPr>
            <a:spLocks noGrp="1"/>
          </p:cNvSpPr>
          <p:nvPr>
            <p:ph type="dt" sz="half" idx="10"/>
          </p:nvPr>
        </p:nvSpPr>
        <p:spPr/>
        <p:txBody>
          <a:bodyPr/>
          <a:lstStyle/>
          <a:p>
            <a:fld id="{D503CCD4-0CC8-4954-9B36-6172BCBCA322}" type="datetimeFigureOut">
              <a:rPr lang="en-CH" smtClean="0"/>
              <a:t>10/25/2021</a:t>
            </a:fld>
            <a:endParaRPr lang="en-CH"/>
          </a:p>
        </p:txBody>
      </p:sp>
      <p:sp>
        <p:nvSpPr>
          <p:cNvPr id="6" name="Footer Placeholder 5">
            <a:extLst>
              <a:ext uri="{FF2B5EF4-FFF2-40B4-BE49-F238E27FC236}">
                <a16:creationId xmlns:a16="http://schemas.microsoft.com/office/drawing/2014/main" id="{EEEC9CEB-1ADA-4B50-9464-E27B109A65BD}"/>
              </a:ext>
            </a:extLst>
          </p:cNvPr>
          <p:cNvSpPr>
            <a:spLocks noGrp="1"/>
          </p:cNvSpPr>
          <p:nvPr>
            <p:ph type="ftr" sz="quarter" idx="11"/>
          </p:nvPr>
        </p:nvSpPr>
        <p:spPr/>
        <p:txBody>
          <a:bodyPr/>
          <a:lstStyle/>
          <a:p>
            <a:endParaRPr lang="en-CH"/>
          </a:p>
        </p:txBody>
      </p:sp>
      <p:sp>
        <p:nvSpPr>
          <p:cNvPr id="7" name="Slide Number Placeholder 6">
            <a:extLst>
              <a:ext uri="{FF2B5EF4-FFF2-40B4-BE49-F238E27FC236}">
                <a16:creationId xmlns:a16="http://schemas.microsoft.com/office/drawing/2014/main" id="{2C04D48C-C1D5-4815-93AD-7DB2D627914D}"/>
              </a:ext>
            </a:extLst>
          </p:cNvPr>
          <p:cNvSpPr>
            <a:spLocks noGrp="1"/>
          </p:cNvSpPr>
          <p:nvPr>
            <p:ph type="sldNum" sz="quarter" idx="12"/>
          </p:nvPr>
        </p:nvSpPr>
        <p:spPr/>
        <p:txBody>
          <a:bodyPr/>
          <a:lstStyle/>
          <a:p>
            <a:fld id="{153834B4-A78B-446A-AD57-79EC4D96073F}" type="slidenum">
              <a:rPr lang="en-CH" smtClean="0"/>
              <a:t>‹#›</a:t>
            </a:fld>
            <a:endParaRPr lang="en-CH"/>
          </a:p>
        </p:txBody>
      </p:sp>
    </p:spTree>
    <p:extLst>
      <p:ext uri="{BB962C8B-B14F-4D97-AF65-F5344CB8AC3E}">
        <p14:creationId xmlns:p14="http://schemas.microsoft.com/office/powerpoint/2010/main" val="199131297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1CE50D-459B-44CA-B3CC-177561D611E8}"/>
              </a:ext>
            </a:extLst>
          </p:cNvPr>
          <p:cNvSpPr>
            <a:spLocks noGrp="1"/>
          </p:cNvSpPr>
          <p:nvPr>
            <p:ph type="title"/>
          </p:nvPr>
        </p:nvSpPr>
        <p:spPr/>
        <p:txBody>
          <a:bodyPr/>
          <a:lstStyle/>
          <a:p>
            <a:r>
              <a:rPr lang="en-US"/>
              <a:t>Click to edit Master title style</a:t>
            </a:r>
            <a:endParaRPr lang="en-CH"/>
          </a:p>
        </p:txBody>
      </p:sp>
      <p:sp>
        <p:nvSpPr>
          <p:cNvPr id="3" name="Vertical Text Placeholder 2">
            <a:extLst>
              <a:ext uri="{FF2B5EF4-FFF2-40B4-BE49-F238E27FC236}">
                <a16:creationId xmlns:a16="http://schemas.microsoft.com/office/drawing/2014/main" id="{9F436FFA-0F88-4F8D-B868-C7FBEF3890B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4" name="Date Placeholder 3">
            <a:extLst>
              <a:ext uri="{FF2B5EF4-FFF2-40B4-BE49-F238E27FC236}">
                <a16:creationId xmlns:a16="http://schemas.microsoft.com/office/drawing/2014/main" id="{903F4969-5659-4FC5-949A-F76C0C6C144A}"/>
              </a:ext>
            </a:extLst>
          </p:cNvPr>
          <p:cNvSpPr>
            <a:spLocks noGrp="1"/>
          </p:cNvSpPr>
          <p:nvPr>
            <p:ph type="dt" sz="half" idx="10"/>
          </p:nvPr>
        </p:nvSpPr>
        <p:spPr/>
        <p:txBody>
          <a:bodyPr/>
          <a:lstStyle/>
          <a:p>
            <a:fld id="{D503CCD4-0CC8-4954-9B36-6172BCBCA322}" type="datetimeFigureOut">
              <a:rPr lang="en-CH" smtClean="0"/>
              <a:t>10/25/2021</a:t>
            </a:fld>
            <a:endParaRPr lang="en-CH"/>
          </a:p>
        </p:txBody>
      </p:sp>
      <p:sp>
        <p:nvSpPr>
          <p:cNvPr id="5" name="Footer Placeholder 4">
            <a:extLst>
              <a:ext uri="{FF2B5EF4-FFF2-40B4-BE49-F238E27FC236}">
                <a16:creationId xmlns:a16="http://schemas.microsoft.com/office/drawing/2014/main" id="{27074686-0864-4324-BECA-553F30E59A8A}"/>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E1203B8A-D842-4476-81E5-163FA368543B}"/>
              </a:ext>
            </a:extLst>
          </p:cNvPr>
          <p:cNvSpPr>
            <a:spLocks noGrp="1"/>
          </p:cNvSpPr>
          <p:nvPr>
            <p:ph type="sldNum" sz="quarter" idx="12"/>
          </p:nvPr>
        </p:nvSpPr>
        <p:spPr/>
        <p:txBody>
          <a:bodyPr/>
          <a:lstStyle/>
          <a:p>
            <a:fld id="{153834B4-A78B-446A-AD57-79EC4D96073F}" type="slidenum">
              <a:rPr lang="en-CH" smtClean="0"/>
              <a:t>‹#›</a:t>
            </a:fld>
            <a:endParaRPr lang="en-CH"/>
          </a:p>
        </p:txBody>
      </p:sp>
    </p:spTree>
    <p:extLst>
      <p:ext uri="{BB962C8B-B14F-4D97-AF65-F5344CB8AC3E}">
        <p14:creationId xmlns:p14="http://schemas.microsoft.com/office/powerpoint/2010/main" val="91238561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CCE3926-78E1-4C6B-9F99-14716754922A}"/>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CH"/>
          </a:p>
        </p:txBody>
      </p:sp>
      <p:sp>
        <p:nvSpPr>
          <p:cNvPr id="3" name="Vertical Text Placeholder 2">
            <a:extLst>
              <a:ext uri="{FF2B5EF4-FFF2-40B4-BE49-F238E27FC236}">
                <a16:creationId xmlns:a16="http://schemas.microsoft.com/office/drawing/2014/main" id="{B96620B4-E637-487E-8F24-3385C190F8D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4" name="Date Placeholder 3">
            <a:extLst>
              <a:ext uri="{FF2B5EF4-FFF2-40B4-BE49-F238E27FC236}">
                <a16:creationId xmlns:a16="http://schemas.microsoft.com/office/drawing/2014/main" id="{7F66F30B-E524-4622-ADCF-00821AFBFC78}"/>
              </a:ext>
            </a:extLst>
          </p:cNvPr>
          <p:cNvSpPr>
            <a:spLocks noGrp="1"/>
          </p:cNvSpPr>
          <p:nvPr>
            <p:ph type="dt" sz="half" idx="10"/>
          </p:nvPr>
        </p:nvSpPr>
        <p:spPr/>
        <p:txBody>
          <a:bodyPr/>
          <a:lstStyle/>
          <a:p>
            <a:fld id="{D503CCD4-0CC8-4954-9B36-6172BCBCA322}" type="datetimeFigureOut">
              <a:rPr lang="en-CH" smtClean="0"/>
              <a:t>10/25/2021</a:t>
            </a:fld>
            <a:endParaRPr lang="en-CH"/>
          </a:p>
        </p:txBody>
      </p:sp>
      <p:sp>
        <p:nvSpPr>
          <p:cNvPr id="5" name="Footer Placeholder 4">
            <a:extLst>
              <a:ext uri="{FF2B5EF4-FFF2-40B4-BE49-F238E27FC236}">
                <a16:creationId xmlns:a16="http://schemas.microsoft.com/office/drawing/2014/main" id="{780C4167-8FC5-4BAB-9E91-FEB9C82EB52D}"/>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7798C3B1-D2F5-4BD7-9252-7CC08304AE4A}"/>
              </a:ext>
            </a:extLst>
          </p:cNvPr>
          <p:cNvSpPr>
            <a:spLocks noGrp="1"/>
          </p:cNvSpPr>
          <p:nvPr>
            <p:ph type="sldNum" sz="quarter" idx="12"/>
          </p:nvPr>
        </p:nvSpPr>
        <p:spPr/>
        <p:txBody>
          <a:bodyPr/>
          <a:lstStyle/>
          <a:p>
            <a:fld id="{153834B4-A78B-446A-AD57-79EC4D96073F}" type="slidenum">
              <a:rPr lang="en-CH" smtClean="0"/>
              <a:t>‹#›</a:t>
            </a:fld>
            <a:endParaRPr lang="en-CH"/>
          </a:p>
        </p:txBody>
      </p:sp>
    </p:spTree>
    <p:extLst>
      <p:ext uri="{BB962C8B-B14F-4D97-AF65-F5344CB8AC3E}">
        <p14:creationId xmlns:p14="http://schemas.microsoft.com/office/powerpoint/2010/main" val="3801637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A70D9C-D593-4221-9081-9E66D39F9D6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94B3DA14-1800-4EEA-9CFF-839126FF9F7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E0B94B7-074D-4335-8203-5F328D656416}"/>
              </a:ext>
            </a:extLst>
          </p:cNvPr>
          <p:cNvSpPr>
            <a:spLocks noGrp="1"/>
          </p:cNvSpPr>
          <p:nvPr>
            <p:ph type="dt" sz="half" idx="10"/>
          </p:nvPr>
        </p:nvSpPr>
        <p:spPr/>
        <p:txBody>
          <a:bodyPr/>
          <a:lstStyle/>
          <a:p>
            <a:fld id="{B3A3CF26-85FB-4760-80E0-ABEB2B8F0671}" type="datetimeFigureOut">
              <a:rPr lang="en-GB" smtClean="0"/>
              <a:t>25/10/2021</a:t>
            </a:fld>
            <a:endParaRPr lang="en-GB" dirty="0"/>
          </a:p>
        </p:txBody>
      </p:sp>
      <p:sp>
        <p:nvSpPr>
          <p:cNvPr id="5" name="Footer Placeholder 4">
            <a:extLst>
              <a:ext uri="{FF2B5EF4-FFF2-40B4-BE49-F238E27FC236}">
                <a16:creationId xmlns:a16="http://schemas.microsoft.com/office/drawing/2014/main" id="{0AEEFE9C-6F14-4B7B-86B1-F0AF0CA64AB7}"/>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85AD1E6E-1073-4C11-81B0-5EE6FCBEFA72}"/>
              </a:ext>
            </a:extLst>
          </p:cNvPr>
          <p:cNvSpPr>
            <a:spLocks noGrp="1"/>
          </p:cNvSpPr>
          <p:nvPr>
            <p:ph type="sldNum" sz="quarter" idx="12"/>
          </p:nvPr>
        </p:nvSpPr>
        <p:spPr/>
        <p:txBody>
          <a:bodyPr/>
          <a:lstStyle/>
          <a:p>
            <a:fld id="{36EFD2ED-A1ED-4122-8593-E60CFB58F8C3}" type="slidenum">
              <a:rPr lang="en-GB" smtClean="0"/>
              <a:t>‹#›</a:t>
            </a:fld>
            <a:endParaRPr lang="en-GB" dirty="0"/>
          </a:p>
        </p:txBody>
      </p:sp>
    </p:spTree>
    <p:extLst>
      <p:ext uri="{BB962C8B-B14F-4D97-AF65-F5344CB8AC3E}">
        <p14:creationId xmlns:p14="http://schemas.microsoft.com/office/powerpoint/2010/main" val="10006810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9A0295-B92B-4354-9C39-1720666438A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5B42FB9-B51A-4488-9C15-2BE489C4158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130E6C53-5382-4C6E-8B45-CF57A935DDD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91CAB454-CB40-472C-B27B-8C4BB572E02D}"/>
              </a:ext>
            </a:extLst>
          </p:cNvPr>
          <p:cNvSpPr>
            <a:spLocks noGrp="1"/>
          </p:cNvSpPr>
          <p:nvPr>
            <p:ph type="dt" sz="half" idx="10"/>
          </p:nvPr>
        </p:nvSpPr>
        <p:spPr/>
        <p:txBody>
          <a:bodyPr/>
          <a:lstStyle/>
          <a:p>
            <a:fld id="{B3A3CF26-85FB-4760-80E0-ABEB2B8F0671}" type="datetimeFigureOut">
              <a:rPr lang="en-GB" smtClean="0"/>
              <a:t>25/10/2021</a:t>
            </a:fld>
            <a:endParaRPr lang="en-GB" dirty="0"/>
          </a:p>
        </p:txBody>
      </p:sp>
      <p:sp>
        <p:nvSpPr>
          <p:cNvPr id="6" name="Footer Placeholder 5">
            <a:extLst>
              <a:ext uri="{FF2B5EF4-FFF2-40B4-BE49-F238E27FC236}">
                <a16:creationId xmlns:a16="http://schemas.microsoft.com/office/drawing/2014/main" id="{B693AF6E-280D-47E9-8A42-5EAF972E771E}"/>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3CCE26D8-9C5F-4A82-9C6A-001E174ACD33}"/>
              </a:ext>
            </a:extLst>
          </p:cNvPr>
          <p:cNvSpPr>
            <a:spLocks noGrp="1"/>
          </p:cNvSpPr>
          <p:nvPr>
            <p:ph type="sldNum" sz="quarter" idx="12"/>
          </p:nvPr>
        </p:nvSpPr>
        <p:spPr/>
        <p:txBody>
          <a:bodyPr/>
          <a:lstStyle/>
          <a:p>
            <a:fld id="{36EFD2ED-A1ED-4122-8593-E60CFB58F8C3}" type="slidenum">
              <a:rPr lang="en-GB" smtClean="0"/>
              <a:t>‹#›</a:t>
            </a:fld>
            <a:endParaRPr lang="en-GB" dirty="0"/>
          </a:p>
        </p:txBody>
      </p:sp>
    </p:spTree>
    <p:extLst>
      <p:ext uri="{BB962C8B-B14F-4D97-AF65-F5344CB8AC3E}">
        <p14:creationId xmlns:p14="http://schemas.microsoft.com/office/powerpoint/2010/main" val="8220074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04F8CA-E769-4C15-A417-321317587246}"/>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B7A9F7C-5BEF-4060-B39D-6F4B07E91ED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B3B8C6A-29E8-4A5A-AF82-E085A82527B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8A15D573-91F1-4999-8415-E02D3C9185E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E83AD5C-8F1F-4D8D-94C9-57546809DBC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654E6265-2AC8-487F-93E0-C3BB423FD68E}"/>
              </a:ext>
            </a:extLst>
          </p:cNvPr>
          <p:cNvSpPr>
            <a:spLocks noGrp="1"/>
          </p:cNvSpPr>
          <p:nvPr>
            <p:ph type="dt" sz="half" idx="10"/>
          </p:nvPr>
        </p:nvSpPr>
        <p:spPr/>
        <p:txBody>
          <a:bodyPr/>
          <a:lstStyle/>
          <a:p>
            <a:fld id="{B3A3CF26-85FB-4760-80E0-ABEB2B8F0671}" type="datetimeFigureOut">
              <a:rPr lang="en-GB" smtClean="0"/>
              <a:t>25/10/2021</a:t>
            </a:fld>
            <a:endParaRPr lang="en-GB" dirty="0"/>
          </a:p>
        </p:txBody>
      </p:sp>
      <p:sp>
        <p:nvSpPr>
          <p:cNvPr id="8" name="Footer Placeholder 7">
            <a:extLst>
              <a:ext uri="{FF2B5EF4-FFF2-40B4-BE49-F238E27FC236}">
                <a16:creationId xmlns:a16="http://schemas.microsoft.com/office/drawing/2014/main" id="{F3043B31-C15C-44FB-8A39-E1F852835012}"/>
              </a:ext>
            </a:extLst>
          </p:cNvPr>
          <p:cNvSpPr>
            <a:spLocks noGrp="1"/>
          </p:cNvSpPr>
          <p:nvPr>
            <p:ph type="ftr" sz="quarter" idx="11"/>
          </p:nvPr>
        </p:nvSpPr>
        <p:spPr/>
        <p:txBody>
          <a:bodyPr/>
          <a:lstStyle/>
          <a:p>
            <a:endParaRPr lang="en-GB" dirty="0"/>
          </a:p>
        </p:txBody>
      </p:sp>
      <p:sp>
        <p:nvSpPr>
          <p:cNvPr id="9" name="Slide Number Placeholder 8">
            <a:extLst>
              <a:ext uri="{FF2B5EF4-FFF2-40B4-BE49-F238E27FC236}">
                <a16:creationId xmlns:a16="http://schemas.microsoft.com/office/drawing/2014/main" id="{C4C0F804-2F1A-4640-9AAE-2EBC66C61419}"/>
              </a:ext>
            </a:extLst>
          </p:cNvPr>
          <p:cNvSpPr>
            <a:spLocks noGrp="1"/>
          </p:cNvSpPr>
          <p:nvPr>
            <p:ph type="sldNum" sz="quarter" idx="12"/>
          </p:nvPr>
        </p:nvSpPr>
        <p:spPr/>
        <p:txBody>
          <a:bodyPr/>
          <a:lstStyle/>
          <a:p>
            <a:fld id="{36EFD2ED-A1ED-4122-8593-E60CFB58F8C3}" type="slidenum">
              <a:rPr lang="en-GB" smtClean="0"/>
              <a:t>‹#›</a:t>
            </a:fld>
            <a:endParaRPr lang="en-GB" dirty="0"/>
          </a:p>
        </p:txBody>
      </p:sp>
    </p:spTree>
    <p:extLst>
      <p:ext uri="{BB962C8B-B14F-4D97-AF65-F5344CB8AC3E}">
        <p14:creationId xmlns:p14="http://schemas.microsoft.com/office/powerpoint/2010/main" val="10679569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496B76-14C6-4ADE-974C-5E821D662A50}"/>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ED181C61-65A7-4156-8931-AFC398FA00A1}"/>
              </a:ext>
            </a:extLst>
          </p:cNvPr>
          <p:cNvSpPr>
            <a:spLocks noGrp="1"/>
          </p:cNvSpPr>
          <p:nvPr>
            <p:ph type="dt" sz="half" idx="10"/>
          </p:nvPr>
        </p:nvSpPr>
        <p:spPr/>
        <p:txBody>
          <a:bodyPr/>
          <a:lstStyle/>
          <a:p>
            <a:fld id="{B3A3CF26-85FB-4760-80E0-ABEB2B8F0671}" type="datetimeFigureOut">
              <a:rPr lang="en-GB" smtClean="0"/>
              <a:t>25/10/2021</a:t>
            </a:fld>
            <a:endParaRPr lang="en-GB" dirty="0"/>
          </a:p>
        </p:txBody>
      </p:sp>
      <p:sp>
        <p:nvSpPr>
          <p:cNvPr id="4" name="Footer Placeholder 3">
            <a:extLst>
              <a:ext uri="{FF2B5EF4-FFF2-40B4-BE49-F238E27FC236}">
                <a16:creationId xmlns:a16="http://schemas.microsoft.com/office/drawing/2014/main" id="{B8238EE5-17F6-405B-B057-558CC593C114}"/>
              </a:ext>
            </a:extLst>
          </p:cNvPr>
          <p:cNvSpPr>
            <a:spLocks noGrp="1"/>
          </p:cNvSpPr>
          <p:nvPr>
            <p:ph type="ftr" sz="quarter" idx="11"/>
          </p:nvPr>
        </p:nvSpPr>
        <p:spPr/>
        <p:txBody>
          <a:bodyPr/>
          <a:lstStyle/>
          <a:p>
            <a:endParaRPr lang="en-GB" dirty="0"/>
          </a:p>
        </p:txBody>
      </p:sp>
      <p:sp>
        <p:nvSpPr>
          <p:cNvPr id="5" name="Slide Number Placeholder 4">
            <a:extLst>
              <a:ext uri="{FF2B5EF4-FFF2-40B4-BE49-F238E27FC236}">
                <a16:creationId xmlns:a16="http://schemas.microsoft.com/office/drawing/2014/main" id="{C183F91E-E4B1-4E58-A29A-DA723E9EEBD6}"/>
              </a:ext>
            </a:extLst>
          </p:cNvPr>
          <p:cNvSpPr>
            <a:spLocks noGrp="1"/>
          </p:cNvSpPr>
          <p:nvPr>
            <p:ph type="sldNum" sz="quarter" idx="12"/>
          </p:nvPr>
        </p:nvSpPr>
        <p:spPr/>
        <p:txBody>
          <a:bodyPr/>
          <a:lstStyle/>
          <a:p>
            <a:fld id="{36EFD2ED-A1ED-4122-8593-E60CFB58F8C3}" type="slidenum">
              <a:rPr lang="en-GB" smtClean="0"/>
              <a:t>‹#›</a:t>
            </a:fld>
            <a:endParaRPr lang="en-GB" dirty="0"/>
          </a:p>
        </p:txBody>
      </p:sp>
    </p:spTree>
    <p:extLst>
      <p:ext uri="{BB962C8B-B14F-4D97-AF65-F5344CB8AC3E}">
        <p14:creationId xmlns:p14="http://schemas.microsoft.com/office/powerpoint/2010/main" val="18963862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EBB326C-7FAE-4E5E-A996-DFBAA4B5F055}"/>
              </a:ext>
            </a:extLst>
          </p:cNvPr>
          <p:cNvSpPr>
            <a:spLocks noGrp="1"/>
          </p:cNvSpPr>
          <p:nvPr>
            <p:ph type="dt" sz="half" idx="10"/>
          </p:nvPr>
        </p:nvSpPr>
        <p:spPr/>
        <p:txBody>
          <a:bodyPr/>
          <a:lstStyle/>
          <a:p>
            <a:fld id="{B3A3CF26-85FB-4760-80E0-ABEB2B8F0671}" type="datetimeFigureOut">
              <a:rPr lang="en-GB" smtClean="0"/>
              <a:t>25/10/2021</a:t>
            </a:fld>
            <a:endParaRPr lang="en-GB" dirty="0"/>
          </a:p>
        </p:txBody>
      </p:sp>
      <p:sp>
        <p:nvSpPr>
          <p:cNvPr id="3" name="Footer Placeholder 2">
            <a:extLst>
              <a:ext uri="{FF2B5EF4-FFF2-40B4-BE49-F238E27FC236}">
                <a16:creationId xmlns:a16="http://schemas.microsoft.com/office/drawing/2014/main" id="{AF8CB004-245A-4564-A0D4-C67BA69A45C8}"/>
              </a:ext>
            </a:extLst>
          </p:cNvPr>
          <p:cNvSpPr>
            <a:spLocks noGrp="1"/>
          </p:cNvSpPr>
          <p:nvPr>
            <p:ph type="ftr" sz="quarter" idx="11"/>
          </p:nvPr>
        </p:nvSpPr>
        <p:spPr/>
        <p:txBody>
          <a:bodyPr/>
          <a:lstStyle/>
          <a:p>
            <a:endParaRPr lang="en-GB" dirty="0"/>
          </a:p>
        </p:txBody>
      </p:sp>
      <p:sp>
        <p:nvSpPr>
          <p:cNvPr id="4" name="Slide Number Placeholder 3">
            <a:extLst>
              <a:ext uri="{FF2B5EF4-FFF2-40B4-BE49-F238E27FC236}">
                <a16:creationId xmlns:a16="http://schemas.microsoft.com/office/drawing/2014/main" id="{FE5C7509-7C90-49D4-99AF-E25CE85D2E32}"/>
              </a:ext>
            </a:extLst>
          </p:cNvPr>
          <p:cNvSpPr>
            <a:spLocks noGrp="1"/>
          </p:cNvSpPr>
          <p:nvPr>
            <p:ph type="sldNum" sz="quarter" idx="12"/>
          </p:nvPr>
        </p:nvSpPr>
        <p:spPr/>
        <p:txBody>
          <a:bodyPr/>
          <a:lstStyle/>
          <a:p>
            <a:fld id="{36EFD2ED-A1ED-4122-8593-E60CFB58F8C3}" type="slidenum">
              <a:rPr lang="en-GB" smtClean="0"/>
              <a:t>‹#›</a:t>
            </a:fld>
            <a:endParaRPr lang="en-GB" dirty="0"/>
          </a:p>
        </p:txBody>
      </p:sp>
    </p:spTree>
    <p:extLst>
      <p:ext uri="{BB962C8B-B14F-4D97-AF65-F5344CB8AC3E}">
        <p14:creationId xmlns:p14="http://schemas.microsoft.com/office/powerpoint/2010/main" val="13906476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EF514B-8F06-453F-B9E1-8E20FB6E4DB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4E1AA52B-0788-4042-8D7C-BC2103B698C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10B18355-F156-4E3D-AC83-D1BF3C4457E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EF9E8DA-2836-410F-9BC6-6A3A820250EB}"/>
              </a:ext>
            </a:extLst>
          </p:cNvPr>
          <p:cNvSpPr>
            <a:spLocks noGrp="1"/>
          </p:cNvSpPr>
          <p:nvPr>
            <p:ph type="dt" sz="half" idx="10"/>
          </p:nvPr>
        </p:nvSpPr>
        <p:spPr/>
        <p:txBody>
          <a:bodyPr/>
          <a:lstStyle/>
          <a:p>
            <a:fld id="{B3A3CF26-85FB-4760-80E0-ABEB2B8F0671}" type="datetimeFigureOut">
              <a:rPr lang="en-GB" smtClean="0"/>
              <a:t>25/10/2021</a:t>
            </a:fld>
            <a:endParaRPr lang="en-GB" dirty="0"/>
          </a:p>
        </p:txBody>
      </p:sp>
      <p:sp>
        <p:nvSpPr>
          <p:cNvPr id="6" name="Footer Placeholder 5">
            <a:extLst>
              <a:ext uri="{FF2B5EF4-FFF2-40B4-BE49-F238E27FC236}">
                <a16:creationId xmlns:a16="http://schemas.microsoft.com/office/drawing/2014/main" id="{CC5034A2-06EE-4640-BD54-8C4D5C5BA6C4}"/>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56F841D0-E7E9-4FBF-90D9-549F6A2C1AC8}"/>
              </a:ext>
            </a:extLst>
          </p:cNvPr>
          <p:cNvSpPr>
            <a:spLocks noGrp="1"/>
          </p:cNvSpPr>
          <p:nvPr>
            <p:ph type="sldNum" sz="quarter" idx="12"/>
          </p:nvPr>
        </p:nvSpPr>
        <p:spPr/>
        <p:txBody>
          <a:bodyPr/>
          <a:lstStyle/>
          <a:p>
            <a:fld id="{36EFD2ED-A1ED-4122-8593-E60CFB58F8C3}" type="slidenum">
              <a:rPr lang="en-GB" smtClean="0"/>
              <a:t>‹#›</a:t>
            </a:fld>
            <a:endParaRPr lang="en-GB" dirty="0"/>
          </a:p>
        </p:txBody>
      </p:sp>
    </p:spTree>
    <p:extLst>
      <p:ext uri="{BB962C8B-B14F-4D97-AF65-F5344CB8AC3E}">
        <p14:creationId xmlns:p14="http://schemas.microsoft.com/office/powerpoint/2010/main" val="6027792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FFAB5A-A5D8-4DE0-97AD-2EFCF5B4593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24016682-4F83-4D46-9622-2930FE433C3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a:extLst>
              <a:ext uri="{FF2B5EF4-FFF2-40B4-BE49-F238E27FC236}">
                <a16:creationId xmlns:a16="http://schemas.microsoft.com/office/drawing/2014/main" id="{741FC4BC-A73D-4A2D-A1F3-A2118947FB7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CCC91EF-4A96-4758-B4C5-A01FEDD5C2B3}"/>
              </a:ext>
            </a:extLst>
          </p:cNvPr>
          <p:cNvSpPr>
            <a:spLocks noGrp="1"/>
          </p:cNvSpPr>
          <p:nvPr>
            <p:ph type="dt" sz="half" idx="10"/>
          </p:nvPr>
        </p:nvSpPr>
        <p:spPr/>
        <p:txBody>
          <a:bodyPr/>
          <a:lstStyle/>
          <a:p>
            <a:fld id="{B3A3CF26-85FB-4760-80E0-ABEB2B8F0671}" type="datetimeFigureOut">
              <a:rPr lang="en-GB" smtClean="0"/>
              <a:t>25/10/2021</a:t>
            </a:fld>
            <a:endParaRPr lang="en-GB" dirty="0"/>
          </a:p>
        </p:txBody>
      </p:sp>
      <p:sp>
        <p:nvSpPr>
          <p:cNvPr id="6" name="Footer Placeholder 5">
            <a:extLst>
              <a:ext uri="{FF2B5EF4-FFF2-40B4-BE49-F238E27FC236}">
                <a16:creationId xmlns:a16="http://schemas.microsoft.com/office/drawing/2014/main" id="{F97CD8D6-529E-4767-91E8-58A4936BBCFD}"/>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A750D82C-27C6-4F72-9F2E-DC2D7F8277F7}"/>
              </a:ext>
            </a:extLst>
          </p:cNvPr>
          <p:cNvSpPr>
            <a:spLocks noGrp="1"/>
          </p:cNvSpPr>
          <p:nvPr>
            <p:ph type="sldNum" sz="quarter" idx="12"/>
          </p:nvPr>
        </p:nvSpPr>
        <p:spPr/>
        <p:txBody>
          <a:bodyPr/>
          <a:lstStyle/>
          <a:p>
            <a:fld id="{36EFD2ED-A1ED-4122-8593-E60CFB58F8C3}" type="slidenum">
              <a:rPr lang="en-GB" smtClean="0"/>
              <a:t>‹#›</a:t>
            </a:fld>
            <a:endParaRPr lang="en-GB" dirty="0"/>
          </a:p>
        </p:txBody>
      </p:sp>
    </p:spTree>
    <p:extLst>
      <p:ext uri="{BB962C8B-B14F-4D97-AF65-F5344CB8AC3E}">
        <p14:creationId xmlns:p14="http://schemas.microsoft.com/office/powerpoint/2010/main" val="33660291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572922C-A6CE-4541-AFD9-4A6CEE59DF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A1836646-AF3C-453E-9147-B5DC229B8AA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1C0063D-BA57-4E6A-BCF4-81FE74BB89D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3A3CF26-85FB-4760-80E0-ABEB2B8F0671}" type="datetimeFigureOut">
              <a:rPr lang="en-GB" smtClean="0"/>
              <a:t>25/10/2021</a:t>
            </a:fld>
            <a:endParaRPr lang="en-GB" dirty="0"/>
          </a:p>
        </p:txBody>
      </p:sp>
      <p:sp>
        <p:nvSpPr>
          <p:cNvPr id="5" name="Footer Placeholder 4">
            <a:extLst>
              <a:ext uri="{FF2B5EF4-FFF2-40B4-BE49-F238E27FC236}">
                <a16:creationId xmlns:a16="http://schemas.microsoft.com/office/drawing/2014/main" id="{A79CD743-57C5-41B8-B76C-9DFE7A404D2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D0182D4D-A08F-4B94-B25A-D2FF8DF9322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EFD2ED-A1ED-4122-8593-E60CFB58F8C3}" type="slidenum">
              <a:rPr lang="en-GB" smtClean="0"/>
              <a:t>‹#›</a:t>
            </a:fld>
            <a:endParaRPr lang="en-GB" dirty="0"/>
          </a:p>
        </p:txBody>
      </p:sp>
    </p:spTree>
    <p:extLst>
      <p:ext uri="{BB962C8B-B14F-4D97-AF65-F5344CB8AC3E}">
        <p14:creationId xmlns:p14="http://schemas.microsoft.com/office/powerpoint/2010/main" val="191440162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0154DCA-0642-4B0A-B983-A996E930891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CH"/>
          </a:p>
        </p:txBody>
      </p:sp>
      <p:sp>
        <p:nvSpPr>
          <p:cNvPr id="3" name="Text Placeholder 2">
            <a:extLst>
              <a:ext uri="{FF2B5EF4-FFF2-40B4-BE49-F238E27FC236}">
                <a16:creationId xmlns:a16="http://schemas.microsoft.com/office/drawing/2014/main" id="{7E8F67DE-7ADC-469C-AC53-764260AA08D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4" name="Date Placeholder 3">
            <a:extLst>
              <a:ext uri="{FF2B5EF4-FFF2-40B4-BE49-F238E27FC236}">
                <a16:creationId xmlns:a16="http://schemas.microsoft.com/office/drawing/2014/main" id="{6F8B27D9-5118-4094-B964-2CBEF49913F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503CCD4-0CC8-4954-9B36-6172BCBCA322}" type="datetimeFigureOut">
              <a:rPr lang="en-CH" smtClean="0"/>
              <a:t>10/25/2021</a:t>
            </a:fld>
            <a:endParaRPr lang="en-CH"/>
          </a:p>
        </p:txBody>
      </p:sp>
      <p:sp>
        <p:nvSpPr>
          <p:cNvPr id="5" name="Footer Placeholder 4">
            <a:extLst>
              <a:ext uri="{FF2B5EF4-FFF2-40B4-BE49-F238E27FC236}">
                <a16:creationId xmlns:a16="http://schemas.microsoft.com/office/drawing/2014/main" id="{C10D94F0-3D34-4DEF-901D-FABCFC45D84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H"/>
          </a:p>
        </p:txBody>
      </p:sp>
      <p:sp>
        <p:nvSpPr>
          <p:cNvPr id="6" name="Slide Number Placeholder 5">
            <a:extLst>
              <a:ext uri="{FF2B5EF4-FFF2-40B4-BE49-F238E27FC236}">
                <a16:creationId xmlns:a16="http://schemas.microsoft.com/office/drawing/2014/main" id="{CD28A2C8-964E-40FE-89A6-3D6732412C8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53834B4-A78B-446A-AD57-79EC4D96073F}" type="slidenum">
              <a:rPr lang="en-CH" smtClean="0"/>
              <a:t>‹#›</a:t>
            </a:fld>
            <a:endParaRPr lang="en-CH"/>
          </a:p>
        </p:txBody>
      </p:sp>
    </p:spTree>
    <p:extLst>
      <p:ext uri="{BB962C8B-B14F-4D97-AF65-F5344CB8AC3E}">
        <p14:creationId xmlns:p14="http://schemas.microsoft.com/office/powerpoint/2010/main" val="22343556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2.sv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2.svg"/></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2.sv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13.png"/><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1.png"/><Relationship Id="rId1" Type="http://schemas.openxmlformats.org/officeDocument/2006/relationships/slideLayout" Target="../slideLayouts/slideLayout2.xml"/><Relationship Id="rId5" Type="http://schemas.openxmlformats.org/officeDocument/2006/relationships/image" Target="../media/image2.svg"/><Relationship Id="rId4" Type="http://schemas.openxmlformats.org/officeDocument/2006/relationships/image" Target="../media/image1.png"/></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1.png"/><Relationship Id="rId1" Type="http://schemas.openxmlformats.org/officeDocument/2006/relationships/slideLayout" Target="../slideLayouts/slideLayout2.xml"/><Relationship Id="rId5" Type="http://schemas.openxmlformats.org/officeDocument/2006/relationships/image" Target="../media/image2.svg"/><Relationship Id="rId4" Type="http://schemas.openxmlformats.org/officeDocument/2006/relationships/image" Target="../media/image1.png"/></Relationships>
</file>

<file path=ppt/slides/_rels/slide1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2.svg"/></Relationships>
</file>

<file path=ppt/slides/_rels/slide16.xml.rels><?xml version="1.0" encoding="UTF-8" standalone="yes"?>
<Relationships xmlns="http://schemas.openxmlformats.org/package/2006/relationships"><Relationship Id="rId3" Type="http://schemas.openxmlformats.org/officeDocument/2006/relationships/hyperlink" Target="https://learning.spherestandards.org/lang=french" TargetMode="External"/><Relationship Id="rId2" Type="http://schemas.openxmlformats.org/officeDocument/2006/relationships/image" Target="../media/image16.png"/><Relationship Id="rId1" Type="http://schemas.openxmlformats.org/officeDocument/2006/relationships/slideLayout" Target="../slideLayouts/slideLayout2.xml"/><Relationship Id="rId6" Type="http://schemas.openxmlformats.org/officeDocument/2006/relationships/image" Target="../media/image2.svg"/><Relationship Id="rId5" Type="http://schemas.openxmlformats.org/officeDocument/2006/relationships/image" Target="../media/image1.png"/><Relationship Id="rId4" Type="http://schemas.openxmlformats.org/officeDocument/2006/relationships/image" Target="../media/image17.png"/></Relationships>
</file>

<file path=ppt/slides/_rels/slide17.xml.rels><?xml version="1.0" encoding="UTF-8" standalone="yes"?>
<Relationships xmlns="http://schemas.openxmlformats.org/package/2006/relationships"><Relationship Id="rId3" Type="http://schemas.openxmlformats.org/officeDocument/2006/relationships/hyperlink" Target="https://learning.spherestandards.org/lang=french" TargetMode="External"/><Relationship Id="rId2"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image" Target="../media/image2.svg"/><Relationship Id="rId5" Type="http://schemas.openxmlformats.org/officeDocument/2006/relationships/image" Target="../media/image1.png"/><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customXml" Target="../ink/ink1.xml"/><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customXml" Target="../ink/ink2.xml"/><Relationship Id="rId4" Type="http://schemas.openxmlformats.org/officeDocument/2006/relationships/image" Target="../media/image50.png"/></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2.svg"/><Relationship Id="rId3" Type="http://schemas.openxmlformats.org/officeDocument/2006/relationships/diagramLayout" Target="../diagrams/layout1.xml"/><Relationship Id="rId7" Type="http://schemas.openxmlformats.org/officeDocument/2006/relationships/image" Target="../media/image1.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2.sv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55" name="Freeform: Shape 54">
            <a:extLst>
              <a:ext uri="{FF2B5EF4-FFF2-40B4-BE49-F238E27FC236}">
                <a16:creationId xmlns:a16="http://schemas.microsoft.com/office/drawing/2014/main" id="{66B332A4-D438-4773-A77F-5ED49A448D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953768" y="0"/>
            <a:ext cx="8284464" cy="6858000"/>
          </a:xfrm>
          <a:custGeom>
            <a:avLst/>
            <a:gdLst>
              <a:gd name="connsiteX0" fmla="*/ 1818109 w 8284464"/>
              <a:gd name="connsiteY0" fmla="*/ 0 h 6858000"/>
              <a:gd name="connsiteX1" fmla="*/ 6466355 w 8284464"/>
              <a:gd name="connsiteY1" fmla="*/ 0 h 6858000"/>
              <a:gd name="connsiteX2" fmla="*/ 6620596 w 8284464"/>
              <a:gd name="connsiteY2" fmla="*/ 109683 h 6858000"/>
              <a:gd name="connsiteX3" fmla="*/ 8284464 w 8284464"/>
              <a:gd name="connsiteY3" fmla="*/ 3429000 h 6858000"/>
              <a:gd name="connsiteX4" fmla="*/ 6620596 w 8284464"/>
              <a:gd name="connsiteY4" fmla="*/ 6748318 h 6858000"/>
              <a:gd name="connsiteX5" fmla="*/ 6466355 w 8284464"/>
              <a:gd name="connsiteY5" fmla="*/ 6858000 h 6858000"/>
              <a:gd name="connsiteX6" fmla="*/ 1818109 w 8284464"/>
              <a:gd name="connsiteY6" fmla="*/ 6858000 h 6858000"/>
              <a:gd name="connsiteX7" fmla="*/ 1663869 w 8284464"/>
              <a:gd name="connsiteY7" fmla="*/ 6748318 h 6858000"/>
              <a:gd name="connsiteX8" fmla="*/ 0 w 8284464"/>
              <a:gd name="connsiteY8" fmla="*/ 3429000 h 6858000"/>
              <a:gd name="connsiteX9" fmla="*/ 1663869 w 8284464"/>
              <a:gd name="connsiteY9" fmla="*/ 10968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284464" h="6858000">
                <a:moveTo>
                  <a:pt x="1818109" y="0"/>
                </a:moveTo>
                <a:lnTo>
                  <a:pt x="6466355" y="0"/>
                </a:lnTo>
                <a:lnTo>
                  <a:pt x="6620596" y="109683"/>
                </a:lnTo>
                <a:cubicBezTo>
                  <a:pt x="7630666" y="865069"/>
                  <a:pt x="8284464" y="2070683"/>
                  <a:pt x="8284464" y="3429000"/>
                </a:cubicBezTo>
                <a:cubicBezTo>
                  <a:pt x="8284464" y="4787317"/>
                  <a:pt x="7630666" y="5992931"/>
                  <a:pt x="6620596" y="6748318"/>
                </a:cubicBezTo>
                <a:lnTo>
                  <a:pt x="6466355" y="6858000"/>
                </a:lnTo>
                <a:lnTo>
                  <a:pt x="1818109" y="6858000"/>
                </a:lnTo>
                <a:lnTo>
                  <a:pt x="1663869" y="6748318"/>
                </a:lnTo>
                <a:cubicBezTo>
                  <a:pt x="653798" y="5992931"/>
                  <a:pt x="0" y="4787317"/>
                  <a:pt x="0" y="3429000"/>
                </a:cubicBezTo>
                <a:cubicBezTo>
                  <a:pt x="0" y="2070683"/>
                  <a:pt x="653798" y="865069"/>
                  <a:pt x="1663869" y="109683"/>
                </a:cubicBezTo>
                <a:close/>
              </a:path>
            </a:pathLst>
          </a:custGeom>
          <a:solidFill>
            <a:schemeClr val="tx2">
              <a:lumMod val="5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fr"/>
          </a:p>
        </p:txBody>
      </p:sp>
      <p:sp>
        <p:nvSpPr>
          <p:cNvPr id="57" name="Freeform: Shape 56">
            <a:extLst>
              <a:ext uri="{FF2B5EF4-FFF2-40B4-BE49-F238E27FC236}">
                <a16:creationId xmlns:a16="http://schemas.microsoft.com/office/drawing/2014/main" id="{DF9AD32D-FF05-44F4-BD4D-9CEE89B71E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118360" y="0"/>
            <a:ext cx="7955280" cy="6858000"/>
          </a:xfrm>
          <a:custGeom>
            <a:avLst/>
            <a:gdLst>
              <a:gd name="connsiteX0" fmla="*/ 1962423 w 7955280"/>
              <a:gd name="connsiteY0" fmla="*/ 0 h 6858000"/>
              <a:gd name="connsiteX1" fmla="*/ 5992858 w 7955280"/>
              <a:gd name="connsiteY1" fmla="*/ 0 h 6858000"/>
              <a:gd name="connsiteX2" fmla="*/ 6040191 w 7955280"/>
              <a:gd name="connsiteY2" fmla="*/ 27216 h 6858000"/>
              <a:gd name="connsiteX3" fmla="*/ 7955280 w 7955280"/>
              <a:gd name="connsiteY3" fmla="*/ 3429000 h 6858000"/>
              <a:gd name="connsiteX4" fmla="*/ 6040191 w 7955280"/>
              <a:gd name="connsiteY4" fmla="*/ 6830784 h 6858000"/>
              <a:gd name="connsiteX5" fmla="*/ 5992858 w 7955280"/>
              <a:gd name="connsiteY5" fmla="*/ 6858000 h 6858000"/>
              <a:gd name="connsiteX6" fmla="*/ 1962423 w 7955280"/>
              <a:gd name="connsiteY6" fmla="*/ 6858000 h 6858000"/>
              <a:gd name="connsiteX7" fmla="*/ 1915089 w 7955280"/>
              <a:gd name="connsiteY7" fmla="*/ 6830784 h 6858000"/>
              <a:gd name="connsiteX8" fmla="*/ 0 w 7955280"/>
              <a:gd name="connsiteY8" fmla="*/ 3429000 h 6858000"/>
              <a:gd name="connsiteX9" fmla="*/ 1915089 w 7955280"/>
              <a:gd name="connsiteY9" fmla="*/ 2721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955280" h="6858000">
                <a:moveTo>
                  <a:pt x="1962423" y="0"/>
                </a:moveTo>
                <a:lnTo>
                  <a:pt x="5992858" y="0"/>
                </a:lnTo>
                <a:lnTo>
                  <a:pt x="6040191" y="27216"/>
                </a:lnTo>
                <a:cubicBezTo>
                  <a:pt x="7188332" y="724844"/>
                  <a:pt x="7955280" y="1987357"/>
                  <a:pt x="7955280" y="3429000"/>
                </a:cubicBezTo>
                <a:cubicBezTo>
                  <a:pt x="7955280" y="4870644"/>
                  <a:pt x="7188332" y="6133157"/>
                  <a:pt x="6040191" y="6830784"/>
                </a:cubicBezTo>
                <a:lnTo>
                  <a:pt x="5992858" y="6858000"/>
                </a:lnTo>
                <a:lnTo>
                  <a:pt x="1962423" y="6858000"/>
                </a:lnTo>
                <a:lnTo>
                  <a:pt x="1915089" y="6830784"/>
                </a:lnTo>
                <a:cubicBezTo>
                  <a:pt x="766948" y="6133157"/>
                  <a:pt x="0" y="4870644"/>
                  <a:pt x="0" y="3429000"/>
                </a:cubicBezTo>
                <a:cubicBezTo>
                  <a:pt x="0" y="1987357"/>
                  <a:pt x="766948" y="724844"/>
                  <a:pt x="1915089" y="27216"/>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fr"/>
          </a:p>
        </p:txBody>
      </p:sp>
      <p:sp>
        <p:nvSpPr>
          <p:cNvPr id="2" name="Title 1">
            <a:extLst>
              <a:ext uri="{FF2B5EF4-FFF2-40B4-BE49-F238E27FC236}">
                <a16:creationId xmlns:a16="http://schemas.microsoft.com/office/drawing/2014/main" id="{E005C907-09F9-4E7D-B9C3-57441CD7CC3C}"/>
              </a:ext>
            </a:extLst>
          </p:cNvPr>
          <p:cNvSpPr>
            <a:spLocks noGrp="1"/>
          </p:cNvSpPr>
          <p:nvPr>
            <p:ph type="ctrTitle"/>
          </p:nvPr>
        </p:nvSpPr>
        <p:spPr>
          <a:xfrm>
            <a:off x="2264521" y="1240787"/>
            <a:ext cx="7673958" cy="4376425"/>
          </a:xfrm>
        </p:spPr>
        <p:txBody>
          <a:bodyPr vert="horz" lIns="91440" tIns="45720" rIns="91440" bIns="45720" rtlCol="0" anchor="ctr">
            <a:noAutofit/>
          </a:bodyPr>
          <a:lstStyle/>
          <a:p>
            <a:pPr rtl="0"/>
            <a:br>
              <a:rPr lang="fr" sz="4600" b="0" i="0" u="none" baseline="0" dirty="0">
                <a:solidFill>
                  <a:schemeClr val="bg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br>
            <a:br>
              <a:rPr lang="fr" sz="4600" b="0" i="0" u="none" baseline="0" dirty="0">
                <a:solidFill>
                  <a:schemeClr val="bg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br>
            <a:br>
              <a:rPr lang="fr" sz="4600" b="0" i="0" u="none" baseline="0" dirty="0">
                <a:solidFill>
                  <a:schemeClr val="bg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br>
            <a:br>
              <a:rPr lang="fr" sz="4600" b="0" i="0" u="none" baseline="0" dirty="0">
                <a:solidFill>
                  <a:schemeClr val="bg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br>
            <a:r>
              <a:rPr lang="fr" sz="4600" b="0" i="0" u="none" baseline="0" dirty="0">
                <a:solidFill>
                  <a:schemeClr val="bg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Tout le monde</a:t>
            </a:r>
            <a:br>
              <a:rPr lang="fr" sz="4600" b="0" i="0" u="none" baseline="0" dirty="0">
                <a:solidFill>
                  <a:schemeClr val="bg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br>
            <a:r>
              <a:rPr lang="fr" sz="4600" b="0" i="0" u="none" baseline="0" dirty="0">
                <a:solidFill>
                  <a:schemeClr val="bg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est prêt à commencer l’apprentissage</a:t>
            </a:r>
            <a:br>
              <a:rPr lang="fr" sz="4600" b="0" i="0" u="none" baseline="0" dirty="0">
                <a:solidFill>
                  <a:schemeClr val="bg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br>
            <a:r>
              <a:rPr lang="fr" sz="4600" b="1" i="0" u="none" baseline="0" dirty="0">
                <a:solidFill>
                  <a:schemeClr val="bg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interactif</a:t>
            </a:r>
            <a:br>
              <a:rPr lang="fr" sz="4600" dirty="0">
                <a:solidFill>
                  <a:schemeClr val="bg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br>
            <a:r>
              <a:rPr lang="fr" sz="4600" b="0" i="0" u="none" baseline="0" dirty="0">
                <a:solidFill>
                  <a:schemeClr val="bg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sur la</a:t>
            </a:r>
            <a:br>
              <a:rPr lang="fr" sz="4600" b="0" i="0" u="none" baseline="0" dirty="0">
                <a:solidFill>
                  <a:schemeClr val="bg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br>
            <a:r>
              <a:rPr lang="fr" sz="4600" b="1" i="0" u="none" baseline="0" dirty="0">
                <a:solidFill>
                  <a:schemeClr val="bg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protection contre l’exploitation sexuelle</a:t>
            </a:r>
            <a:r>
              <a:rPr lang="fr" sz="4600" b="0" i="0" u="none" baseline="0" dirty="0">
                <a:solidFill>
                  <a:schemeClr val="bg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 ?</a:t>
            </a:r>
            <a:br>
              <a:rPr lang="fr" sz="4600" dirty="0">
                <a:latin typeface="Open Sans" panose="020B0606030504020204" pitchFamily="34" charset="0"/>
                <a:ea typeface="Open Sans" panose="020B0606030504020204" pitchFamily="34" charset="0"/>
                <a:cs typeface="Open Sans" panose="020B0606030504020204" pitchFamily="34" charset="0"/>
              </a:rPr>
            </a:br>
            <a:br>
              <a:rPr lang="fr" sz="4600" dirty="0">
                <a:latin typeface="Open Sans" panose="020B0606030504020204" pitchFamily="34" charset="0"/>
                <a:ea typeface="Open Sans" panose="020B0606030504020204" pitchFamily="34" charset="0"/>
                <a:cs typeface="Open Sans" panose="020B0606030504020204" pitchFamily="34" charset="0"/>
              </a:rPr>
            </a:br>
            <a:br>
              <a:rPr lang="fr" sz="4600" dirty="0">
                <a:latin typeface="Open Sans" panose="020B0606030504020204" pitchFamily="34" charset="0"/>
                <a:ea typeface="Open Sans" panose="020B0606030504020204" pitchFamily="34" charset="0"/>
                <a:cs typeface="Open Sans" panose="020B0606030504020204" pitchFamily="34" charset="0"/>
              </a:rPr>
            </a:br>
            <a:br>
              <a:rPr lang="fr" sz="4600" b="1" dirty="0">
                <a:solidFill>
                  <a:schemeClr val="bg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br>
            <a:endParaRPr lang="fr" sz="4600" b="1" dirty="0">
              <a:solidFill>
                <a:schemeClr val="bg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Isosceles Triangle 27">
            <a:extLst>
              <a:ext uri="{FF2B5EF4-FFF2-40B4-BE49-F238E27FC236}">
                <a16:creationId xmlns:a16="http://schemas.microsoft.com/office/drawing/2014/main" id="{3A514F8F-CAD7-4A0A-B49F-5A86ACE180C4}"/>
              </a:ext>
            </a:extLst>
          </p:cNvPr>
          <p:cNvSpPr/>
          <p:nvPr/>
        </p:nvSpPr>
        <p:spPr>
          <a:xfrm rot="5400000">
            <a:off x="10616807" y="3122915"/>
            <a:ext cx="745902" cy="612171"/>
          </a:xfrm>
          <a:prstGeom prst="triangle">
            <a:avLst/>
          </a:prstGeom>
          <a:solidFill>
            <a:srgbClr val="00A585"/>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rtl="0"/>
            <a:endParaRPr lang="fr"/>
          </a:p>
        </p:txBody>
      </p:sp>
      <p:sp>
        <p:nvSpPr>
          <p:cNvPr id="9" name="Title 1">
            <a:extLst>
              <a:ext uri="{FF2B5EF4-FFF2-40B4-BE49-F238E27FC236}">
                <a16:creationId xmlns:a16="http://schemas.microsoft.com/office/drawing/2014/main" id="{F213AB1F-D73E-41B2-AC07-559072F2BF04}"/>
              </a:ext>
            </a:extLst>
          </p:cNvPr>
          <p:cNvSpPr txBox="1">
            <a:spLocks/>
          </p:cNvSpPr>
          <p:nvPr/>
        </p:nvSpPr>
        <p:spPr>
          <a:xfrm>
            <a:off x="8346186" y="5729180"/>
            <a:ext cx="3784092" cy="1084391"/>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r" rtl="0"/>
            <a:r>
              <a:rPr lang="fr" sz="2200" i="0" u="none" baseline="0" dirty="0">
                <a:solidFill>
                  <a:schemeClr val="bg1"/>
                </a:solidFill>
                <a:latin typeface="Open Sans" panose="020B0606030504020204" pitchFamily="34" charset="0"/>
                <a:ea typeface="Open Sans" panose="020B0606030504020204" pitchFamily="34" charset="0"/>
                <a:cs typeface="Open Sans" panose="020B0606030504020204" pitchFamily="34" charset="0"/>
              </a:rPr>
              <a:t>Mettez la vidéo</a:t>
            </a:r>
          </a:p>
          <a:p>
            <a:pPr algn="r" rtl="0"/>
            <a:r>
              <a:rPr lang="fr" sz="2200" i="0" u="none" baseline="0" dirty="0">
                <a:solidFill>
                  <a:schemeClr val="bg1"/>
                </a:solidFill>
                <a:latin typeface="Open Sans" panose="020B0606030504020204" pitchFamily="34" charset="0"/>
                <a:ea typeface="Open Sans" panose="020B0606030504020204" pitchFamily="34" charset="0"/>
                <a:cs typeface="Open Sans" panose="020B0606030504020204" pitchFamily="34" charset="0"/>
              </a:rPr>
              <a:t>en pause pour prendre</a:t>
            </a:r>
          </a:p>
          <a:p>
            <a:pPr algn="r" rtl="0"/>
            <a:r>
              <a:rPr lang="fr" sz="2200" i="0" u="none" baseline="0" dirty="0">
                <a:solidFill>
                  <a:schemeClr val="bg1"/>
                </a:solidFill>
                <a:latin typeface="Open Sans" panose="020B0606030504020204" pitchFamily="34" charset="0"/>
                <a:ea typeface="Open Sans" panose="020B0606030504020204" pitchFamily="34" charset="0"/>
                <a:cs typeface="Open Sans" panose="020B0606030504020204" pitchFamily="34" charset="0"/>
              </a:rPr>
              <a:t> le temps de réfléchir</a:t>
            </a:r>
          </a:p>
        </p:txBody>
      </p:sp>
      <p:pic>
        <p:nvPicPr>
          <p:cNvPr id="10" name="Graphic 9">
            <a:extLst>
              <a:ext uri="{FF2B5EF4-FFF2-40B4-BE49-F238E27FC236}">
                <a16:creationId xmlns:a16="http://schemas.microsoft.com/office/drawing/2014/main" id="{A992915F-22C8-4E77-AE71-65419783C34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26277" y="5735570"/>
            <a:ext cx="2182526" cy="1024992"/>
          </a:xfrm>
          <a:prstGeom prst="rect">
            <a:avLst/>
          </a:prstGeom>
        </p:spPr>
      </p:pic>
    </p:spTree>
    <p:extLst>
      <p:ext uri="{BB962C8B-B14F-4D97-AF65-F5344CB8AC3E}">
        <p14:creationId xmlns:p14="http://schemas.microsoft.com/office/powerpoint/2010/main" val="100860735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C1DD1A8A-57D5-4A81-AD04-532B043C56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
          </a:p>
        </p:txBody>
      </p:sp>
      <p:pic>
        <p:nvPicPr>
          <p:cNvPr id="5" name="Picture 4" descr="Close-up of broken glass">
            <a:extLst>
              <a:ext uri="{FF2B5EF4-FFF2-40B4-BE49-F238E27FC236}">
                <a16:creationId xmlns:a16="http://schemas.microsoft.com/office/drawing/2014/main" id="{EFE6E8D2-BCAC-4339-A197-99FB2EDBFA8E}"/>
              </a:ext>
            </a:extLst>
          </p:cNvPr>
          <p:cNvPicPr>
            <a:picLocks noChangeAspect="1"/>
          </p:cNvPicPr>
          <p:nvPr/>
        </p:nvPicPr>
        <p:blipFill rotWithShape="1">
          <a:blip r:embed="rId2"/>
          <a:srcRect t="5566" b="10165"/>
          <a:stretch/>
        </p:blipFill>
        <p:spPr>
          <a:xfrm>
            <a:off x="-3047" y="10"/>
            <a:ext cx="12191999" cy="6857990"/>
          </a:xfrm>
          <a:prstGeom prst="rect">
            <a:avLst/>
          </a:prstGeom>
        </p:spPr>
      </p:pic>
      <p:sp>
        <p:nvSpPr>
          <p:cNvPr id="11" name="Rectangle 10">
            <a:extLst>
              <a:ext uri="{FF2B5EF4-FFF2-40B4-BE49-F238E27FC236}">
                <a16:creationId xmlns:a16="http://schemas.microsoft.com/office/drawing/2014/main" id="{007891EC-4501-44ED-A8C8-B11B6DB767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07602"/>
            <a:ext cx="12191999" cy="3162146"/>
          </a:xfrm>
          <a:prstGeom prst="rect">
            <a:avLst/>
          </a:prstGeom>
          <a:gradFill flip="none" rotWithShape="1">
            <a:gsLst>
              <a:gs pos="0">
                <a:srgbClr val="000000">
                  <a:alpha val="0"/>
                </a:srgbClr>
              </a:gs>
              <a:gs pos="25000">
                <a:srgbClr val="000000">
                  <a:alpha val="15000"/>
                </a:srgbClr>
              </a:gs>
              <a:gs pos="75000">
                <a:srgbClr val="000000">
                  <a:alpha val="15000"/>
                </a:srgbClr>
              </a:gs>
              <a:gs pos="50000">
                <a:srgbClr val="000000">
                  <a:alpha val="30000"/>
                </a:srgbClr>
              </a:gs>
              <a:gs pos="100000">
                <a:srgbClr val="000000">
                  <a:alpha val="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
          </a:p>
        </p:txBody>
      </p:sp>
      <p:sp>
        <p:nvSpPr>
          <p:cNvPr id="2" name="Title 1">
            <a:extLst>
              <a:ext uri="{FF2B5EF4-FFF2-40B4-BE49-F238E27FC236}">
                <a16:creationId xmlns:a16="http://schemas.microsoft.com/office/drawing/2014/main" id="{09B2C23E-25FC-42E5-BD11-3BAD8F82FCBB}"/>
              </a:ext>
            </a:extLst>
          </p:cNvPr>
          <p:cNvSpPr>
            <a:spLocks noGrp="1"/>
          </p:cNvSpPr>
          <p:nvPr>
            <p:ph type="title"/>
          </p:nvPr>
        </p:nvSpPr>
        <p:spPr>
          <a:xfrm>
            <a:off x="1063752" y="2207602"/>
            <a:ext cx="10058400" cy="1896430"/>
          </a:xfrm>
          <a:effectLst>
            <a:outerShdw blurRad="50800" dist="38100" dir="2700000" algn="tl" rotWithShape="0">
              <a:prstClr val="black">
                <a:alpha val="40000"/>
              </a:prstClr>
            </a:outerShdw>
          </a:effectLst>
        </p:spPr>
        <p:txBody>
          <a:bodyPr vert="horz" lIns="91440" tIns="45720" rIns="91440" bIns="45720" rtlCol="0" anchor="b">
            <a:normAutofit/>
          </a:bodyPr>
          <a:lstStyle/>
          <a:p>
            <a:pPr algn="ctr" rtl="0"/>
            <a:r>
              <a:rPr lang="fr" sz="5200" b="0" i="0" u="none" baseline="0" dirty="0">
                <a:solidFill>
                  <a:srgbClr val="FFFFFF"/>
                </a:solidFill>
                <a:latin typeface="Open Sans" panose="020B0606030504020204" pitchFamily="34" charset="0"/>
                <a:ea typeface="Open Sans" panose="020B0606030504020204" pitchFamily="34" charset="0"/>
                <a:cs typeface="Open Sans" panose="020B0606030504020204" pitchFamily="34" charset="0"/>
              </a:rPr>
              <a:t>Cayman a ainsi enfreint au moins deux de ces règles </a:t>
            </a:r>
          </a:p>
        </p:txBody>
      </p:sp>
      <p:pic>
        <p:nvPicPr>
          <p:cNvPr id="8" name="Graphic 7">
            <a:extLst>
              <a:ext uri="{FF2B5EF4-FFF2-40B4-BE49-F238E27FC236}">
                <a16:creationId xmlns:a16="http://schemas.microsoft.com/office/drawing/2014/main" id="{24A14839-76D0-414E-AB8F-9EF79402A9AF}"/>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26277" y="5735570"/>
            <a:ext cx="2182526" cy="1024992"/>
          </a:xfrm>
          <a:prstGeom prst="rect">
            <a:avLst/>
          </a:prstGeom>
        </p:spPr>
      </p:pic>
    </p:spTree>
    <p:extLst>
      <p:ext uri="{BB962C8B-B14F-4D97-AF65-F5344CB8AC3E}">
        <p14:creationId xmlns:p14="http://schemas.microsoft.com/office/powerpoint/2010/main" val="594096329"/>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AD29449-6AD3-406D-AFBF-9CC43506D1F0}"/>
              </a:ext>
            </a:extLst>
          </p:cNvPr>
          <p:cNvPicPr>
            <a:picLocks noChangeAspect="1"/>
          </p:cNvPicPr>
          <p:nvPr/>
        </p:nvPicPr>
        <p:blipFill rotWithShape="1">
          <a:blip r:embed="rId3"/>
          <a:srcRect t="2807" r="2965" b="7399"/>
          <a:stretch/>
        </p:blipFill>
        <p:spPr>
          <a:xfrm>
            <a:off x="4503929" y="0"/>
            <a:ext cx="7650606" cy="6858000"/>
          </a:xfrm>
          <a:prstGeom prst="rect">
            <a:avLst/>
          </a:prstGeom>
        </p:spPr>
      </p:pic>
      <p:pic>
        <p:nvPicPr>
          <p:cNvPr id="5" name="Picture 4" hidden="1">
            <a:extLst>
              <a:ext uri="{FF2B5EF4-FFF2-40B4-BE49-F238E27FC236}">
                <a16:creationId xmlns:a16="http://schemas.microsoft.com/office/drawing/2014/main" id="{F14A3855-888F-4945-840F-A9C972104CC4}"/>
              </a:ext>
            </a:extLst>
          </p:cNvPr>
          <p:cNvPicPr>
            <a:picLocks noChangeAspect="1"/>
          </p:cNvPicPr>
          <p:nvPr/>
        </p:nvPicPr>
        <p:blipFill rotWithShape="1">
          <a:blip r:embed="rId4"/>
          <a:srcRect l="-1" t="13583" r="1985" b="17152"/>
          <a:stretch/>
        </p:blipFill>
        <p:spPr>
          <a:xfrm>
            <a:off x="4337680" y="-1"/>
            <a:ext cx="7854319" cy="6858001"/>
          </a:xfrm>
          <a:prstGeom prst="rect">
            <a:avLst/>
          </a:prstGeom>
          <a:effectLst>
            <a:outerShdw blurRad="508000" dist="101600" dir="5400000" algn="tl" rotWithShape="0">
              <a:prstClr val="black">
                <a:alpha val="10000"/>
              </a:prstClr>
            </a:outerShdw>
          </a:effectLst>
        </p:spPr>
      </p:pic>
      <p:sp>
        <p:nvSpPr>
          <p:cNvPr id="7" name="Rectangle 6">
            <a:extLst>
              <a:ext uri="{FF2B5EF4-FFF2-40B4-BE49-F238E27FC236}">
                <a16:creationId xmlns:a16="http://schemas.microsoft.com/office/drawing/2014/main" id="{ED092AB2-1D2C-457D-A11E-CAF836278F8D}"/>
              </a:ext>
            </a:extLst>
          </p:cNvPr>
          <p:cNvSpPr/>
          <p:nvPr/>
        </p:nvSpPr>
        <p:spPr>
          <a:xfrm>
            <a:off x="4337680" y="0"/>
            <a:ext cx="7854320" cy="6858000"/>
          </a:xfrm>
          <a:prstGeom prst="rect">
            <a:avLst/>
          </a:prstGeom>
          <a:gradFill flip="none" rotWithShape="1">
            <a:gsLst>
              <a:gs pos="0">
                <a:schemeClr val="bg1"/>
              </a:gs>
              <a:gs pos="68000">
                <a:srgbClr val="FFFFFF">
                  <a:alpha val="86000"/>
                </a:srgbClr>
              </a:gs>
              <a:gs pos="100000">
                <a:schemeClr val="bg1">
                  <a:shade val="100000"/>
                  <a:satMod val="115000"/>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5" descr="Text&#10;&#10;Description automatically generated">
            <a:extLst>
              <a:ext uri="{FF2B5EF4-FFF2-40B4-BE49-F238E27FC236}">
                <a16:creationId xmlns:a16="http://schemas.microsoft.com/office/drawing/2014/main" id="{5ECBD97A-13E9-4E04-9956-A1E6F1D16F3C}"/>
              </a:ext>
            </a:extLst>
          </p:cNvPr>
          <p:cNvPicPr>
            <a:picLocks noGrp="1" noChangeAspect="1"/>
          </p:cNvPicPr>
          <p:nvPr>
            <p:ph idx="1"/>
          </p:nvPr>
        </p:nvPicPr>
        <p:blipFill>
          <a:blip r:embed="rId5"/>
          <a:stretch>
            <a:fillRect/>
          </a:stretch>
        </p:blipFill>
        <p:spPr>
          <a:xfrm>
            <a:off x="37465" y="2614330"/>
            <a:ext cx="12154536" cy="1629339"/>
          </a:xfrm>
        </p:spPr>
      </p:pic>
      <p:cxnSp>
        <p:nvCxnSpPr>
          <p:cNvPr id="18" name="Straight Connector 17">
            <a:extLst>
              <a:ext uri="{FF2B5EF4-FFF2-40B4-BE49-F238E27FC236}">
                <a16:creationId xmlns:a16="http://schemas.microsoft.com/office/drawing/2014/main" id="{7C39098E-64BD-4ABD-9091-E54252D7BCB9}"/>
              </a:ext>
            </a:extLst>
          </p:cNvPr>
          <p:cNvCxnSpPr>
            <a:cxnSpLocks/>
          </p:cNvCxnSpPr>
          <p:nvPr/>
        </p:nvCxnSpPr>
        <p:spPr>
          <a:xfrm flipV="1">
            <a:off x="1996829" y="2988582"/>
            <a:ext cx="5168742" cy="1"/>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7C39098E-64BD-4ABD-9091-E54252D7BCB9}"/>
              </a:ext>
            </a:extLst>
          </p:cNvPr>
          <p:cNvCxnSpPr>
            <a:cxnSpLocks/>
          </p:cNvCxnSpPr>
          <p:nvPr/>
        </p:nvCxnSpPr>
        <p:spPr>
          <a:xfrm>
            <a:off x="1697656" y="3342788"/>
            <a:ext cx="1660686"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pic>
        <p:nvPicPr>
          <p:cNvPr id="14" name="Graphic 13">
            <a:extLst>
              <a:ext uri="{FF2B5EF4-FFF2-40B4-BE49-F238E27FC236}">
                <a16:creationId xmlns:a16="http://schemas.microsoft.com/office/drawing/2014/main" id="{F13FE4A7-6404-4CE1-BED8-A5DB33832531}"/>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26277" y="5735570"/>
            <a:ext cx="2182526" cy="1024992"/>
          </a:xfrm>
          <a:prstGeom prst="rect">
            <a:avLst/>
          </a:prstGeom>
        </p:spPr>
      </p:pic>
    </p:spTree>
    <p:extLst>
      <p:ext uri="{BB962C8B-B14F-4D97-AF65-F5344CB8AC3E}">
        <p14:creationId xmlns:p14="http://schemas.microsoft.com/office/powerpoint/2010/main" val="10660728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D54888E0-CBE7-4809-9293-BFE7C7A5802E}"/>
              </a:ext>
            </a:extLst>
          </p:cNvPr>
          <p:cNvPicPr>
            <a:picLocks noChangeAspect="1"/>
          </p:cNvPicPr>
          <p:nvPr/>
        </p:nvPicPr>
        <p:blipFill rotWithShape="1">
          <a:blip r:embed="rId2"/>
          <a:srcRect t="2807" r="2965" b="7399"/>
          <a:stretch/>
        </p:blipFill>
        <p:spPr>
          <a:xfrm>
            <a:off x="4503929" y="0"/>
            <a:ext cx="7650606" cy="6858000"/>
          </a:xfrm>
          <a:prstGeom prst="rect">
            <a:avLst/>
          </a:prstGeom>
        </p:spPr>
      </p:pic>
      <p:sp>
        <p:nvSpPr>
          <p:cNvPr id="7" name="Rectangle 6">
            <a:extLst>
              <a:ext uri="{FF2B5EF4-FFF2-40B4-BE49-F238E27FC236}">
                <a16:creationId xmlns:a16="http://schemas.microsoft.com/office/drawing/2014/main" id="{ED092AB2-1D2C-457D-A11E-CAF836278F8D}"/>
              </a:ext>
            </a:extLst>
          </p:cNvPr>
          <p:cNvSpPr/>
          <p:nvPr/>
        </p:nvSpPr>
        <p:spPr>
          <a:xfrm>
            <a:off x="4337680" y="0"/>
            <a:ext cx="7854320" cy="6858000"/>
          </a:xfrm>
          <a:prstGeom prst="rect">
            <a:avLst/>
          </a:prstGeom>
          <a:gradFill flip="none" rotWithShape="1">
            <a:gsLst>
              <a:gs pos="0">
                <a:schemeClr val="bg1"/>
              </a:gs>
              <a:gs pos="68000">
                <a:srgbClr val="FFFFFF">
                  <a:alpha val="86000"/>
                </a:srgbClr>
              </a:gs>
              <a:gs pos="100000">
                <a:schemeClr val="bg1">
                  <a:shade val="100000"/>
                  <a:satMod val="115000"/>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Picture 5" descr="Text&#10;&#10;Description automatically generated">
            <a:extLst>
              <a:ext uri="{FF2B5EF4-FFF2-40B4-BE49-F238E27FC236}">
                <a16:creationId xmlns:a16="http://schemas.microsoft.com/office/drawing/2014/main" id="{A5BB9D7E-1CB5-4542-A2B4-6CB0F2CCC4D1}"/>
              </a:ext>
            </a:extLst>
          </p:cNvPr>
          <p:cNvPicPr>
            <a:picLocks noGrp="1" noChangeAspect="1"/>
          </p:cNvPicPr>
          <p:nvPr>
            <p:ph idx="1"/>
          </p:nvPr>
        </p:nvPicPr>
        <p:blipFill>
          <a:blip r:embed="rId3"/>
          <a:stretch>
            <a:fillRect/>
          </a:stretch>
        </p:blipFill>
        <p:spPr>
          <a:xfrm>
            <a:off x="0" y="2636915"/>
            <a:ext cx="12192000" cy="1584169"/>
          </a:xfrm>
        </p:spPr>
      </p:pic>
      <p:cxnSp>
        <p:nvCxnSpPr>
          <p:cNvPr id="6" name="Straight Connector 5">
            <a:extLst>
              <a:ext uri="{FF2B5EF4-FFF2-40B4-BE49-F238E27FC236}">
                <a16:creationId xmlns:a16="http://schemas.microsoft.com/office/drawing/2014/main" id="{2726AE79-1B55-412F-80B2-A5FF54AAF80D}"/>
              </a:ext>
            </a:extLst>
          </p:cNvPr>
          <p:cNvCxnSpPr>
            <a:cxnSpLocks/>
          </p:cNvCxnSpPr>
          <p:nvPr/>
        </p:nvCxnSpPr>
        <p:spPr>
          <a:xfrm>
            <a:off x="1858140" y="3039219"/>
            <a:ext cx="6487717"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D0800DA1-D50B-4E5F-921F-B483E3B58760}"/>
              </a:ext>
            </a:extLst>
          </p:cNvPr>
          <p:cNvCxnSpPr>
            <a:cxnSpLocks/>
          </p:cNvCxnSpPr>
          <p:nvPr/>
        </p:nvCxnSpPr>
        <p:spPr>
          <a:xfrm>
            <a:off x="7147263" y="3762549"/>
            <a:ext cx="1996738"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14E272AC-DE25-4AFA-AA11-83A170F58A5D}"/>
              </a:ext>
            </a:extLst>
          </p:cNvPr>
          <p:cNvCxnSpPr>
            <a:cxnSpLocks/>
          </p:cNvCxnSpPr>
          <p:nvPr/>
        </p:nvCxnSpPr>
        <p:spPr>
          <a:xfrm>
            <a:off x="475361" y="3779174"/>
            <a:ext cx="3198864"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937BFD78-7683-46BC-84D2-D6249205C376}"/>
              </a:ext>
            </a:extLst>
          </p:cNvPr>
          <p:cNvCxnSpPr>
            <a:cxnSpLocks/>
          </p:cNvCxnSpPr>
          <p:nvPr/>
        </p:nvCxnSpPr>
        <p:spPr>
          <a:xfrm>
            <a:off x="10048294" y="3416508"/>
            <a:ext cx="1603107" cy="12491"/>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pic>
        <p:nvPicPr>
          <p:cNvPr id="16" name="Graphic 15">
            <a:extLst>
              <a:ext uri="{FF2B5EF4-FFF2-40B4-BE49-F238E27FC236}">
                <a16:creationId xmlns:a16="http://schemas.microsoft.com/office/drawing/2014/main" id="{EE64A2E2-927A-42B5-82AF-A6AD0308A60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26277" y="5735570"/>
            <a:ext cx="2182526" cy="1024992"/>
          </a:xfrm>
          <a:prstGeom prst="rect">
            <a:avLst/>
          </a:prstGeom>
        </p:spPr>
      </p:pic>
    </p:spTree>
    <p:extLst>
      <p:ext uri="{BB962C8B-B14F-4D97-AF65-F5344CB8AC3E}">
        <p14:creationId xmlns:p14="http://schemas.microsoft.com/office/powerpoint/2010/main" val="34621374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737E12AD-FBFC-4E53-A3B2-141ED3B7BC1A}"/>
              </a:ext>
            </a:extLst>
          </p:cNvPr>
          <p:cNvPicPr>
            <a:picLocks noChangeAspect="1"/>
          </p:cNvPicPr>
          <p:nvPr/>
        </p:nvPicPr>
        <p:blipFill rotWithShape="1">
          <a:blip r:embed="rId2"/>
          <a:srcRect t="2807" r="2965" b="7399"/>
          <a:stretch/>
        </p:blipFill>
        <p:spPr>
          <a:xfrm>
            <a:off x="4503929" y="0"/>
            <a:ext cx="7650606" cy="6858000"/>
          </a:xfrm>
          <a:prstGeom prst="rect">
            <a:avLst/>
          </a:prstGeom>
        </p:spPr>
      </p:pic>
      <p:sp>
        <p:nvSpPr>
          <p:cNvPr id="7" name="Rectangle 6">
            <a:extLst>
              <a:ext uri="{FF2B5EF4-FFF2-40B4-BE49-F238E27FC236}">
                <a16:creationId xmlns:a16="http://schemas.microsoft.com/office/drawing/2014/main" id="{ED092AB2-1D2C-457D-A11E-CAF836278F8D}"/>
              </a:ext>
            </a:extLst>
          </p:cNvPr>
          <p:cNvSpPr/>
          <p:nvPr/>
        </p:nvSpPr>
        <p:spPr>
          <a:xfrm>
            <a:off x="4486344" y="0"/>
            <a:ext cx="7854320" cy="6858000"/>
          </a:xfrm>
          <a:prstGeom prst="rect">
            <a:avLst/>
          </a:prstGeom>
          <a:gradFill flip="none" rotWithShape="1">
            <a:gsLst>
              <a:gs pos="0">
                <a:schemeClr val="bg1"/>
              </a:gs>
              <a:gs pos="68000">
                <a:srgbClr val="FFFFFF">
                  <a:alpha val="86000"/>
                </a:srgbClr>
              </a:gs>
              <a:gs pos="100000">
                <a:schemeClr val="bg1">
                  <a:shade val="100000"/>
                  <a:satMod val="115000"/>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Picture 2" descr="Text&#10;&#10;Description automatically generated">
            <a:extLst>
              <a:ext uri="{FF2B5EF4-FFF2-40B4-BE49-F238E27FC236}">
                <a16:creationId xmlns:a16="http://schemas.microsoft.com/office/drawing/2014/main" id="{739D500C-2E84-4F0A-9576-69692A5E24BF}"/>
              </a:ext>
            </a:extLst>
          </p:cNvPr>
          <p:cNvPicPr>
            <a:picLocks noChangeAspect="1"/>
          </p:cNvPicPr>
          <p:nvPr/>
        </p:nvPicPr>
        <p:blipFill>
          <a:blip r:embed="rId3"/>
          <a:stretch>
            <a:fillRect/>
          </a:stretch>
        </p:blipFill>
        <p:spPr>
          <a:xfrm>
            <a:off x="19880" y="2553876"/>
            <a:ext cx="12172120" cy="1750247"/>
          </a:xfrm>
          <a:prstGeom prst="rect">
            <a:avLst/>
          </a:prstGeom>
        </p:spPr>
      </p:pic>
      <p:cxnSp>
        <p:nvCxnSpPr>
          <p:cNvPr id="15" name="Straight Connector 14">
            <a:extLst>
              <a:ext uri="{FF2B5EF4-FFF2-40B4-BE49-F238E27FC236}">
                <a16:creationId xmlns:a16="http://schemas.microsoft.com/office/drawing/2014/main" id="{26079FEA-4664-4922-BDAF-4F0F898DA292}"/>
              </a:ext>
            </a:extLst>
          </p:cNvPr>
          <p:cNvCxnSpPr>
            <a:cxnSpLocks/>
          </p:cNvCxnSpPr>
          <p:nvPr/>
        </p:nvCxnSpPr>
        <p:spPr>
          <a:xfrm>
            <a:off x="3461200" y="3376523"/>
            <a:ext cx="3687745"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9B199918-701C-4518-B365-019B26C4D434}"/>
              </a:ext>
            </a:extLst>
          </p:cNvPr>
          <p:cNvCxnSpPr>
            <a:cxnSpLocks/>
          </p:cNvCxnSpPr>
          <p:nvPr/>
        </p:nvCxnSpPr>
        <p:spPr>
          <a:xfrm flipV="1">
            <a:off x="2108160" y="3014326"/>
            <a:ext cx="6305344" cy="1"/>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C36AB756-D53E-43DE-8A4A-BACC5166C58F}"/>
              </a:ext>
            </a:extLst>
          </p:cNvPr>
          <p:cNvCxnSpPr>
            <a:cxnSpLocks/>
          </p:cNvCxnSpPr>
          <p:nvPr/>
        </p:nvCxnSpPr>
        <p:spPr>
          <a:xfrm>
            <a:off x="11471565" y="3014326"/>
            <a:ext cx="299257"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04B24D50-1B39-40D4-9D5F-B781AD29A33D}"/>
              </a:ext>
            </a:extLst>
          </p:cNvPr>
          <p:cNvCxnSpPr>
            <a:cxnSpLocks/>
          </p:cNvCxnSpPr>
          <p:nvPr/>
        </p:nvCxnSpPr>
        <p:spPr>
          <a:xfrm>
            <a:off x="717998" y="3376523"/>
            <a:ext cx="1725944"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pic>
        <p:nvPicPr>
          <p:cNvPr id="16" name="Graphic 15">
            <a:extLst>
              <a:ext uri="{FF2B5EF4-FFF2-40B4-BE49-F238E27FC236}">
                <a16:creationId xmlns:a16="http://schemas.microsoft.com/office/drawing/2014/main" id="{E498BD1F-B8DC-47A3-AC92-E884AFAB0C6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26277" y="5735570"/>
            <a:ext cx="2182526" cy="1024992"/>
          </a:xfrm>
          <a:prstGeom prst="rect">
            <a:avLst/>
          </a:prstGeom>
        </p:spPr>
      </p:pic>
    </p:spTree>
    <p:extLst>
      <p:ext uri="{BB962C8B-B14F-4D97-AF65-F5344CB8AC3E}">
        <p14:creationId xmlns:p14="http://schemas.microsoft.com/office/powerpoint/2010/main" val="27084676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2" name="Rectangle 7">
            <a:extLst>
              <a:ext uri="{FF2B5EF4-FFF2-40B4-BE49-F238E27FC236}">
                <a16:creationId xmlns:a16="http://schemas.microsoft.com/office/drawing/2014/main" id="{C9A36457-A5F4-4103-A443-02581C0918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
          </a:p>
        </p:txBody>
      </p:sp>
      <p:sp>
        <p:nvSpPr>
          <p:cNvPr id="43" name="Freeform: Shape 9">
            <a:extLst>
              <a:ext uri="{FF2B5EF4-FFF2-40B4-BE49-F238E27FC236}">
                <a16:creationId xmlns:a16="http://schemas.microsoft.com/office/drawing/2014/main" id="{DC5FB7E8-B636-40FA-BE8D-48145C0F5C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
            <a:ext cx="12192000" cy="2295238"/>
          </a:xfrm>
          <a:custGeom>
            <a:avLst/>
            <a:gdLst>
              <a:gd name="connsiteX0" fmla="*/ 12160143 w 12192000"/>
              <a:gd name="connsiteY0" fmla="*/ 831692 h 2079137"/>
              <a:gd name="connsiteX1" fmla="*/ 12159112 w 12192000"/>
              <a:gd name="connsiteY1" fmla="*/ 833361 h 2079137"/>
              <a:gd name="connsiteX2" fmla="*/ 12158912 w 12192000"/>
              <a:gd name="connsiteY2" fmla="*/ 832430 h 2079137"/>
              <a:gd name="connsiteX3" fmla="*/ 0 w 12192000"/>
              <a:gd name="connsiteY3" fmla="*/ 0 h 2079137"/>
              <a:gd name="connsiteX4" fmla="*/ 12192000 w 12192000"/>
              <a:gd name="connsiteY4" fmla="*/ 0 h 2079137"/>
              <a:gd name="connsiteX5" fmla="*/ 12192000 w 12192000"/>
              <a:gd name="connsiteY5" fmla="*/ 558063 h 2079137"/>
              <a:gd name="connsiteX6" fmla="*/ 12189259 w 12192000"/>
              <a:gd name="connsiteY6" fmla="*/ 810508 h 2079137"/>
              <a:gd name="connsiteX7" fmla="*/ 12170847 w 12192000"/>
              <a:gd name="connsiteY7" fmla="*/ 825280 h 2079137"/>
              <a:gd name="connsiteX8" fmla="*/ 12160143 w 12192000"/>
              <a:gd name="connsiteY8" fmla="*/ 831692 h 2079137"/>
              <a:gd name="connsiteX9" fmla="*/ 12163806 w 12192000"/>
              <a:gd name="connsiteY9" fmla="*/ 825759 h 2079137"/>
              <a:gd name="connsiteX10" fmla="*/ 12056557 w 12192000"/>
              <a:gd name="connsiteY10" fmla="*/ 810176 h 2079137"/>
              <a:gd name="connsiteX11" fmla="*/ 11900316 w 12192000"/>
              <a:gd name="connsiteY11" fmla="*/ 789618 h 2079137"/>
              <a:gd name="connsiteX12" fmla="*/ 11791206 w 12192000"/>
              <a:gd name="connsiteY12" fmla="*/ 824176 h 2079137"/>
              <a:gd name="connsiteX13" fmla="*/ 11659257 w 12192000"/>
              <a:gd name="connsiteY13" fmla="*/ 800841 h 2079137"/>
              <a:gd name="connsiteX14" fmla="*/ 11569789 w 12192000"/>
              <a:gd name="connsiteY14" fmla="*/ 797135 h 2079137"/>
              <a:gd name="connsiteX15" fmla="*/ 11367885 w 12192000"/>
              <a:gd name="connsiteY15" fmla="*/ 791985 h 2079137"/>
              <a:gd name="connsiteX16" fmla="*/ 11174663 w 12192000"/>
              <a:gd name="connsiteY16" fmla="*/ 788721 h 2079137"/>
              <a:gd name="connsiteX17" fmla="*/ 11068220 w 12192000"/>
              <a:gd name="connsiteY17" fmla="*/ 786994 h 2079137"/>
              <a:gd name="connsiteX18" fmla="*/ 10893266 w 12192000"/>
              <a:gd name="connsiteY18" fmla="*/ 794013 h 2079137"/>
              <a:gd name="connsiteX19" fmla="*/ 10844025 w 12192000"/>
              <a:gd name="connsiteY19" fmla="*/ 789857 h 2079137"/>
              <a:gd name="connsiteX20" fmla="*/ 10814353 w 12192000"/>
              <a:gd name="connsiteY20" fmla="*/ 789010 h 2079137"/>
              <a:gd name="connsiteX21" fmla="*/ 10748393 w 12192000"/>
              <a:gd name="connsiteY21" fmla="*/ 806738 h 2079137"/>
              <a:gd name="connsiteX22" fmla="*/ 10468256 w 12192000"/>
              <a:gd name="connsiteY22" fmla="*/ 778733 h 2079137"/>
              <a:gd name="connsiteX23" fmla="*/ 10256131 w 12192000"/>
              <a:gd name="connsiteY23" fmla="*/ 788332 h 2079137"/>
              <a:gd name="connsiteX24" fmla="*/ 10177442 w 12192000"/>
              <a:gd name="connsiteY24" fmla="*/ 777371 h 2079137"/>
              <a:gd name="connsiteX25" fmla="*/ 10006086 w 12192000"/>
              <a:gd name="connsiteY25" fmla="*/ 792651 h 2079137"/>
              <a:gd name="connsiteX26" fmla="*/ 9952382 w 12192000"/>
              <a:gd name="connsiteY26" fmla="*/ 815411 h 2079137"/>
              <a:gd name="connsiteX27" fmla="*/ 9926457 w 12192000"/>
              <a:gd name="connsiteY27" fmla="*/ 827295 h 2079137"/>
              <a:gd name="connsiteX28" fmla="*/ 9843405 w 12192000"/>
              <a:gd name="connsiteY28" fmla="*/ 867046 h 2079137"/>
              <a:gd name="connsiteX29" fmla="*/ 9830866 w 12192000"/>
              <a:gd name="connsiteY29" fmla="*/ 875047 h 2079137"/>
              <a:gd name="connsiteX30" fmla="*/ 9801807 w 12192000"/>
              <a:gd name="connsiteY30" fmla="*/ 872272 h 2079137"/>
              <a:gd name="connsiteX31" fmla="*/ 9785653 w 12192000"/>
              <a:gd name="connsiteY31" fmla="*/ 861743 h 2079137"/>
              <a:gd name="connsiteX32" fmla="*/ 9781177 w 12192000"/>
              <a:gd name="connsiteY32" fmla="*/ 864820 h 2079137"/>
              <a:gd name="connsiteX33" fmla="*/ 9768640 w 12192000"/>
              <a:gd name="connsiteY33" fmla="*/ 869379 h 2079137"/>
              <a:gd name="connsiteX34" fmla="*/ 9712211 w 12192000"/>
              <a:gd name="connsiteY34" fmla="*/ 900283 h 2079137"/>
              <a:gd name="connsiteX35" fmla="*/ 9689465 w 12192000"/>
              <a:gd name="connsiteY35" fmla="*/ 899268 h 2079137"/>
              <a:gd name="connsiteX36" fmla="*/ 9600339 w 12192000"/>
              <a:gd name="connsiteY36" fmla="*/ 922112 h 2079137"/>
              <a:gd name="connsiteX37" fmla="*/ 9582850 w 12192000"/>
              <a:gd name="connsiteY37" fmla="*/ 925510 h 2079137"/>
              <a:gd name="connsiteX38" fmla="*/ 9549638 w 12192000"/>
              <a:gd name="connsiteY38" fmla="*/ 940845 h 2079137"/>
              <a:gd name="connsiteX39" fmla="*/ 9539471 w 12192000"/>
              <a:gd name="connsiteY39" fmla="*/ 941799 h 2079137"/>
              <a:gd name="connsiteX40" fmla="*/ 9505592 w 12192000"/>
              <a:gd name="connsiteY40" fmla="*/ 955533 h 2079137"/>
              <a:gd name="connsiteX41" fmla="*/ 9432569 w 12192000"/>
              <a:gd name="connsiteY41" fmla="*/ 985377 h 2079137"/>
              <a:gd name="connsiteX42" fmla="*/ 9414216 w 12192000"/>
              <a:gd name="connsiteY42" fmla="*/ 992655 h 2079137"/>
              <a:gd name="connsiteX43" fmla="*/ 9397106 w 12192000"/>
              <a:gd name="connsiteY43" fmla="*/ 992980 h 2079137"/>
              <a:gd name="connsiteX44" fmla="*/ 9305108 w 12192000"/>
              <a:gd name="connsiteY44" fmla="*/ 1007767 h 2079137"/>
              <a:gd name="connsiteX45" fmla="*/ 9282434 w 12192000"/>
              <a:gd name="connsiteY45" fmla="*/ 1007523 h 2079137"/>
              <a:gd name="connsiteX46" fmla="*/ 9271941 w 12192000"/>
              <a:gd name="connsiteY46" fmla="*/ 1002839 h 2079137"/>
              <a:gd name="connsiteX47" fmla="*/ 9238227 w 12192000"/>
              <a:gd name="connsiteY47" fmla="*/ 1017668 h 2079137"/>
              <a:gd name="connsiteX48" fmla="*/ 9184265 w 12192000"/>
              <a:gd name="connsiteY48" fmla="*/ 1031275 h 2079137"/>
              <a:gd name="connsiteX49" fmla="*/ 9159000 w 12192000"/>
              <a:gd name="connsiteY49" fmla="*/ 1039569 h 2079137"/>
              <a:gd name="connsiteX50" fmla="*/ 9137031 w 12192000"/>
              <a:gd name="connsiteY50" fmla="*/ 1038699 h 2079137"/>
              <a:gd name="connsiteX51" fmla="*/ 9015702 w 12192000"/>
              <a:gd name="connsiteY51" fmla="*/ 1051400 h 2079137"/>
              <a:gd name="connsiteX52" fmla="*/ 8971403 w 12192000"/>
              <a:gd name="connsiteY52" fmla="*/ 1040542 h 2079137"/>
              <a:gd name="connsiteX53" fmla="*/ 8961826 w 12192000"/>
              <a:gd name="connsiteY53" fmla="*/ 1045364 h 2079137"/>
              <a:gd name="connsiteX54" fmla="*/ 8888623 w 12192000"/>
              <a:gd name="connsiteY54" fmla="*/ 1053908 h 2079137"/>
              <a:gd name="connsiteX55" fmla="*/ 8841066 w 12192000"/>
              <a:gd name="connsiteY55" fmla="*/ 1060421 h 2079137"/>
              <a:gd name="connsiteX56" fmla="*/ 8752342 w 12192000"/>
              <a:gd name="connsiteY56" fmla="*/ 1080646 h 2079137"/>
              <a:gd name="connsiteX57" fmla="*/ 8699139 w 12192000"/>
              <a:gd name="connsiteY57" fmla="*/ 1087885 h 2079137"/>
              <a:gd name="connsiteX58" fmla="*/ 8667273 w 12192000"/>
              <a:gd name="connsiteY58" fmla="*/ 1092062 h 2079137"/>
              <a:gd name="connsiteX59" fmla="*/ 8586064 w 12192000"/>
              <a:gd name="connsiteY59" fmla="*/ 1114603 h 2079137"/>
              <a:gd name="connsiteX60" fmla="*/ 8460312 w 12192000"/>
              <a:gd name="connsiteY60" fmla="*/ 1179878 h 2079137"/>
              <a:gd name="connsiteX61" fmla="*/ 8419023 w 12192000"/>
              <a:gd name="connsiteY61" fmla="*/ 1191748 h 2079137"/>
              <a:gd name="connsiteX62" fmla="*/ 8410939 w 12192000"/>
              <a:gd name="connsiteY62" fmla="*/ 1189696 h 2079137"/>
              <a:gd name="connsiteX63" fmla="*/ 8362040 w 12192000"/>
              <a:gd name="connsiteY63" fmla="*/ 1220820 h 2079137"/>
              <a:gd name="connsiteX64" fmla="*/ 8273677 w 12192000"/>
              <a:gd name="connsiteY64" fmla="*/ 1236495 h 2079137"/>
              <a:gd name="connsiteX65" fmla="*/ 8204283 w 12192000"/>
              <a:gd name="connsiteY65" fmla="*/ 1243537 h 2079137"/>
              <a:gd name="connsiteX66" fmla="*/ 8166550 w 12192000"/>
              <a:gd name="connsiteY66" fmla="*/ 1249551 h 2079137"/>
              <a:gd name="connsiteX67" fmla="*/ 8137785 w 12192000"/>
              <a:gd name="connsiteY67" fmla="*/ 1251636 h 2079137"/>
              <a:gd name="connsiteX68" fmla="*/ 8071596 w 12192000"/>
              <a:gd name="connsiteY68" fmla="*/ 1269274 h 2079137"/>
              <a:gd name="connsiteX69" fmla="*/ 7964816 w 12192000"/>
              <a:gd name="connsiteY69" fmla="*/ 1303668 h 2079137"/>
              <a:gd name="connsiteX70" fmla="*/ 7941495 w 12192000"/>
              <a:gd name="connsiteY70" fmla="*/ 1309821 h 2079137"/>
              <a:gd name="connsiteX71" fmla="*/ 7919123 w 12192000"/>
              <a:gd name="connsiteY71" fmla="*/ 1310466 h 2079137"/>
              <a:gd name="connsiteX72" fmla="*/ 7911902 w 12192000"/>
              <a:gd name="connsiteY72" fmla="*/ 1306569 h 2079137"/>
              <a:gd name="connsiteX73" fmla="*/ 7898703 w 12192000"/>
              <a:gd name="connsiteY73" fmla="*/ 1309208 h 2079137"/>
              <a:gd name="connsiteX74" fmla="*/ 7894703 w 12192000"/>
              <a:gd name="connsiteY74" fmla="*/ 1308939 h 2079137"/>
              <a:gd name="connsiteX75" fmla="*/ 7872267 w 12192000"/>
              <a:gd name="connsiteY75" fmla="*/ 1308370 h 2079137"/>
              <a:gd name="connsiteX76" fmla="*/ 7836454 w 12192000"/>
              <a:gd name="connsiteY76" fmla="*/ 1331265 h 2079137"/>
              <a:gd name="connsiteX77" fmla="*/ 7782451 w 12192000"/>
              <a:gd name="connsiteY77" fmla="*/ 1339601 h 2079137"/>
              <a:gd name="connsiteX78" fmla="*/ 7542969 w 12192000"/>
              <a:gd name="connsiteY78" fmla="*/ 1372495 h 2079137"/>
              <a:gd name="connsiteX79" fmla="*/ 7476832 w 12192000"/>
              <a:gd name="connsiteY79" fmla="*/ 1431655 h 2079137"/>
              <a:gd name="connsiteX80" fmla="*/ 7370237 w 12192000"/>
              <a:gd name="connsiteY80" fmla="*/ 1474339 h 2079137"/>
              <a:gd name="connsiteX81" fmla="*/ 7222223 w 12192000"/>
              <a:gd name="connsiteY81" fmla="*/ 1510199 h 2079137"/>
              <a:gd name="connsiteX82" fmla="*/ 7215703 w 12192000"/>
              <a:gd name="connsiteY82" fmla="*/ 1520424 h 2079137"/>
              <a:gd name="connsiteX83" fmla="*/ 7204548 w 12192000"/>
              <a:gd name="connsiteY83" fmla="*/ 1528145 h 2079137"/>
              <a:gd name="connsiteX84" fmla="*/ 7202038 w 12192000"/>
              <a:gd name="connsiteY84" fmla="*/ 1527954 h 2079137"/>
              <a:gd name="connsiteX85" fmla="*/ 7173860 w 12192000"/>
              <a:gd name="connsiteY85" fmla="*/ 1541605 h 2079137"/>
              <a:gd name="connsiteX86" fmla="*/ 7155079 w 12192000"/>
              <a:gd name="connsiteY86" fmla="*/ 1552495 h 2079137"/>
              <a:gd name="connsiteX87" fmla="*/ 7149757 w 12192000"/>
              <a:gd name="connsiteY87" fmla="*/ 1552732 h 2079137"/>
              <a:gd name="connsiteX88" fmla="*/ 7104804 w 12192000"/>
              <a:gd name="connsiteY88" fmla="*/ 1565792 h 2079137"/>
              <a:gd name="connsiteX89" fmla="*/ 7082824 w 12192000"/>
              <a:gd name="connsiteY89" fmla="*/ 1567947 h 2079137"/>
              <a:gd name="connsiteX90" fmla="*/ 7021520 w 12192000"/>
              <a:gd name="connsiteY90" fmla="*/ 1562334 h 2079137"/>
              <a:gd name="connsiteX91" fmla="*/ 6988956 w 12192000"/>
              <a:gd name="connsiteY91" fmla="*/ 1576442 h 2079137"/>
              <a:gd name="connsiteX92" fmla="*/ 6981922 w 12192000"/>
              <a:gd name="connsiteY92" fmla="*/ 1578821 h 2079137"/>
              <a:gd name="connsiteX93" fmla="*/ 6981583 w 12192000"/>
              <a:gd name="connsiteY93" fmla="*/ 1578678 h 2079137"/>
              <a:gd name="connsiteX94" fmla="*/ 6973762 w 12192000"/>
              <a:gd name="connsiteY94" fmla="*/ 1580811 h 2079137"/>
              <a:gd name="connsiteX95" fmla="*/ 6969093 w 12192000"/>
              <a:gd name="connsiteY95" fmla="*/ 1583157 h 2079137"/>
              <a:gd name="connsiteX96" fmla="*/ 6890037 w 12192000"/>
              <a:gd name="connsiteY96" fmla="*/ 1575825 h 2079137"/>
              <a:gd name="connsiteX97" fmla="*/ 6785054 w 12192000"/>
              <a:gd name="connsiteY97" fmla="*/ 1582200 h 2079137"/>
              <a:gd name="connsiteX98" fmla="*/ 6681692 w 12192000"/>
              <a:gd name="connsiteY98" fmla="*/ 1591296 h 2079137"/>
              <a:gd name="connsiteX99" fmla="*/ 6644556 w 12192000"/>
              <a:gd name="connsiteY99" fmla="*/ 1595940 h 2079137"/>
              <a:gd name="connsiteX100" fmla="*/ 6577106 w 12192000"/>
              <a:gd name="connsiteY100" fmla="*/ 1598261 h 2079137"/>
              <a:gd name="connsiteX101" fmla="*/ 6544183 w 12192000"/>
              <a:gd name="connsiteY101" fmla="*/ 1596149 h 2079137"/>
              <a:gd name="connsiteX102" fmla="*/ 6540921 w 12192000"/>
              <a:gd name="connsiteY102" fmla="*/ 1593857 h 2079137"/>
              <a:gd name="connsiteX103" fmla="*/ 6535046 w 12192000"/>
              <a:gd name="connsiteY103" fmla="*/ 1593283 h 2079137"/>
              <a:gd name="connsiteX104" fmla="*/ 6519853 w 12192000"/>
              <a:gd name="connsiteY104" fmla="*/ 1595771 h 2079137"/>
              <a:gd name="connsiteX105" fmla="*/ 6514280 w 12192000"/>
              <a:gd name="connsiteY105" fmla="*/ 1597376 h 2079137"/>
              <a:gd name="connsiteX106" fmla="*/ 6505824 w 12192000"/>
              <a:gd name="connsiteY106" fmla="*/ 1598298 h 2079137"/>
              <a:gd name="connsiteX107" fmla="*/ 6505573 w 12192000"/>
              <a:gd name="connsiteY107" fmla="*/ 1598109 h 2079137"/>
              <a:gd name="connsiteX108" fmla="*/ 6497741 w 12192000"/>
              <a:gd name="connsiteY108" fmla="*/ 1599392 h 2079137"/>
              <a:gd name="connsiteX109" fmla="*/ 6459992 w 12192000"/>
              <a:gd name="connsiteY109" fmla="*/ 1608358 h 2079137"/>
              <a:gd name="connsiteX110" fmla="*/ 6404572 w 12192000"/>
              <a:gd name="connsiteY110" fmla="*/ 1593771 h 2079137"/>
              <a:gd name="connsiteX111" fmla="*/ 6382671 w 12192000"/>
              <a:gd name="connsiteY111" fmla="*/ 1592612 h 2079137"/>
              <a:gd name="connsiteX112" fmla="*/ 6369843 w 12192000"/>
              <a:gd name="connsiteY112" fmla="*/ 1590015 h 2079137"/>
              <a:gd name="connsiteX113" fmla="*/ 6269740 w 12192000"/>
              <a:gd name="connsiteY113" fmla="*/ 1614633 h 2079137"/>
              <a:gd name="connsiteX114" fmla="*/ 6255405 w 12192000"/>
              <a:gd name="connsiteY114" fmla="*/ 1620529 h 2079137"/>
              <a:gd name="connsiteX115" fmla="*/ 6244248 w 12192000"/>
              <a:gd name="connsiteY115" fmla="*/ 1629561 h 2079137"/>
              <a:gd name="connsiteX116" fmla="*/ 6086396 w 12192000"/>
              <a:gd name="connsiteY116" fmla="*/ 1642666 h 2079137"/>
              <a:gd name="connsiteX117" fmla="*/ 5867429 w 12192000"/>
              <a:gd name="connsiteY117" fmla="*/ 1695554 h 2079137"/>
              <a:gd name="connsiteX118" fmla="*/ 5772864 w 12192000"/>
              <a:gd name="connsiteY118" fmla="*/ 1689002 h 2079137"/>
              <a:gd name="connsiteX119" fmla="*/ 5629833 w 12192000"/>
              <a:gd name="connsiteY119" fmla="*/ 1713273 h 2079137"/>
              <a:gd name="connsiteX120" fmla="*/ 5504771 w 12192000"/>
              <a:gd name="connsiteY120" fmla="*/ 1725744 h 2079137"/>
              <a:gd name="connsiteX121" fmla="*/ 5490967 w 12192000"/>
              <a:gd name="connsiteY121" fmla="*/ 1726367 h 2079137"/>
              <a:gd name="connsiteX122" fmla="*/ 5486015 w 12192000"/>
              <a:gd name="connsiteY122" fmla="*/ 1721481 h 2079137"/>
              <a:gd name="connsiteX123" fmla="*/ 5439364 w 12192000"/>
              <a:gd name="connsiteY123" fmla="*/ 1721349 h 2079137"/>
              <a:gd name="connsiteX124" fmla="*/ 5350025 w 12192000"/>
              <a:gd name="connsiteY124" fmla="*/ 1729885 h 2079137"/>
              <a:gd name="connsiteX125" fmla="*/ 5336104 w 12192000"/>
              <a:gd name="connsiteY125" fmla="*/ 1734377 h 2079137"/>
              <a:gd name="connsiteX126" fmla="*/ 5245234 w 12192000"/>
              <a:gd name="connsiteY126" fmla="*/ 1738520 h 2079137"/>
              <a:gd name="connsiteX127" fmla="*/ 5182955 w 12192000"/>
              <a:gd name="connsiteY127" fmla="*/ 1744622 h 2079137"/>
              <a:gd name="connsiteX128" fmla="*/ 5169506 w 12192000"/>
              <a:gd name="connsiteY128" fmla="*/ 1748993 h 2079137"/>
              <a:gd name="connsiteX129" fmla="*/ 5154299 w 12192000"/>
              <a:gd name="connsiteY129" fmla="*/ 1744080 h 2079137"/>
              <a:gd name="connsiteX130" fmla="*/ 5149917 w 12192000"/>
              <a:gd name="connsiteY130" fmla="*/ 1739727 h 2079137"/>
              <a:gd name="connsiteX131" fmla="*/ 5100319 w 12192000"/>
              <a:gd name="connsiteY131" fmla="*/ 1745797 h 2079137"/>
              <a:gd name="connsiteX132" fmla="*/ 5094361 w 12192000"/>
              <a:gd name="connsiteY132" fmla="*/ 1745767 h 2079137"/>
              <a:gd name="connsiteX133" fmla="*/ 5053410 w 12192000"/>
              <a:gd name="connsiteY133" fmla="*/ 1742790 h 2079137"/>
              <a:gd name="connsiteX134" fmla="*/ 4992711 w 12192000"/>
              <a:gd name="connsiteY134" fmla="*/ 1734075 h 2079137"/>
              <a:gd name="connsiteX135" fmla="*/ 4930098 w 12192000"/>
              <a:gd name="connsiteY135" fmla="*/ 1717312 h 2079137"/>
              <a:gd name="connsiteX136" fmla="*/ 4893834 w 12192000"/>
              <a:gd name="connsiteY136" fmla="*/ 1710028 h 2079137"/>
              <a:gd name="connsiteX137" fmla="*/ 4868730 w 12192000"/>
              <a:gd name="connsiteY137" fmla="*/ 1702384 h 2079137"/>
              <a:gd name="connsiteX138" fmla="*/ 4797925 w 12192000"/>
              <a:gd name="connsiteY138" fmla="*/ 1695535 h 2079137"/>
              <a:gd name="connsiteX139" fmla="*/ 4677670 w 12192000"/>
              <a:gd name="connsiteY139" fmla="*/ 1689453 h 2079137"/>
              <a:gd name="connsiteX140" fmla="*/ 4634248 w 12192000"/>
              <a:gd name="connsiteY140" fmla="*/ 1680227 h 2079137"/>
              <a:gd name="connsiteX141" fmla="*/ 4632434 w 12192000"/>
              <a:gd name="connsiteY141" fmla="*/ 1674607 h 2079137"/>
              <a:gd name="connsiteX142" fmla="*/ 4619204 w 12192000"/>
              <a:gd name="connsiteY142" fmla="*/ 1672507 h 2079137"/>
              <a:gd name="connsiteX143" fmla="*/ 4616283 w 12192000"/>
              <a:gd name="connsiteY143" fmla="*/ 1670977 h 2079137"/>
              <a:gd name="connsiteX144" fmla="*/ 4598926 w 12192000"/>
              <a:gd name="connsiteY144" fmla="*/ 1663178 h 2079137"/>
              <a:gd name="connsiteX145" fmla="*/ 4547069 w 12192000"/>
              <a:gd name="connsiteY145" fmla="*/ 1670642 h 2079137"/>
              <a:gd name="connsiteX146" fmla="*/ 4523516 w 12192000"/>
              <a:gd name="connsiteY146" fmla="*/ 1669785 h 2079137"/>
              <a:gd name="connsiteX147" fmla="*/ 4500586 w 12192000"/>
              <a:gd name="connsiteY147" fmla="*/ 1675912 h 2079137"/>
              <a:gd name="connsiteX148" fmla="*/ 4488196 w 12192000"/>
              <a:gd name="connsiteY148" fmla="*/ 1683463 h 2079137"/>
              <a:gd name="connsiteX149" fmla="*/ 4445463 w 12192000"/>
              <a:gd name="connsiteY149" fmla="*/ 1695634 h 2079137"/>
              <a:gd name="connsiteX150" fmla="*/ 4446550 w 12192000"/>
              <a:gd name="connsiteY150" fmla="*/ 1680538 h 2079137"/>
              <a:gd name="connsiteX151" fmla="*/ 4365375 w 12192000"/>
              <a:gd name="connsiteY151" fmla="*/ 1697935 h 2079137"/>
              <a:gd name="connsiteX152" fmla="*/ 4305123 w 12192000"/>
              <a:gd name="connsiteY152" fmla="*/ 1714185 h 2079137"/>
              <a:gd name="connsiteX153" fmla="*/ 4292665 w 12192000"/>
              <a:gd name="connsiteY153" fmla="*/ 1720703 h 2079137"/>
              <a:gd name="connsiteX154" fmla="*/ 4276789 w 12192000"/>
              <a:gd name="connsiteY154" fmla="*/ 1718367 h 2079137"/>
              <a:gd name="connsiteX155" fmla="*/ 4271683 w 12192000"/>
              <a:gd name="connsiteY155" fmla="*/ 1714801 h 2079137"/>
              <a:gd name="connsiteX156" fmla="*/ 4223918 w 12192000"/>
              <a:gd name="connsiteY156" fmla="*/ 1728936 h 2079137"/>
              <a:gd name="connsiteX157" fmla="*/ 4218039 w 12192000"/>
              <a:gd name="connsiteY157" fmla="*/ 1729885 h 2079137"/>
              <a:gd name="connsiteX158" fmla="*/ 4177153 w 12192000"/>
              <a:gd name="connsiteY158" fmla="*/ 1733691 h 2079137"/>
              <a:gd name="connsiteX159" fmla="*/ 4051032 w 12192000"/>
              <a:gd name="connsiteY159" fmla="*/ 1728886 h 2079137"/>
              <a:gd name="connsiteX160" fmla="*/ 4013978 w 12192000"/>
              <a:gd name="connsiteY160" fmla="*/ 1727679 h 2079137"/>
              <a:gd name="connsiteX161" fmla="*/ 3987857 w 12192000"/>
              <a:gd name="connsiteY161" fmla="*/ 1724282 h 2079137"/>
              <a:gd name="connsiteX162" fmla="*/ 3916852 w 12192000"/>
              <a:gd name="connsiteY162" fmla="*/ 1729184 h 2079137"/>
              <a:gd name="connsiteX163" fmla="*/ 3797263 w 12192000"/>
              <a:gd name="connsiteY163" fmla="*/ 1742976 h 2079137"/>
              <a:gd name="connsiteX164" fmla="*/ 3752806 w 12192000"/>
              <a:gd name="connsiteY164" fmla="*/ 1741033 h 2079137"/>
              <a:gd name="connsiteX165" fmla="*/ 3749997 w 12192000"/>
              <a:gd name="connsiteY165" fmla="*/ 1735799 h 2079137"/>
              <a:gd name="connsiteX166" fmla="*/ 3736582 w 12192000"/>
              <a:gd name="connsiteY166" fmla="*/ 1735907 h 2079137"/>
              <a:gd name="connsiteX167" fmla="*/ 3733428 w 12192000"/>
              <a:gd name="connsiteY167" fmla="*/ 1734881 h 2079137"/>
              <a:gd name="connsiteX168" fmla="*/ 3714911 w 12192000"/>
              <a:gd name="connsiteY168" fmla="*/ 1730056 h 2079137"/>
              <a:gd name="connsiteX169" fmla="*/ 3665172 w 12192000"/>
              <a:gd name="connsiteY169" fmla="*/ 1745936 h 2079137"/>
              <a:gd name="connsiteX170" fmla="*/ 3552006 w 12192000"/>
              <a:gd name="connsiteY170" fmla="*/ 1755220 h 2079137"/>
              <a:gd name="connsiteX171" fmla="*/ 3390301 w 12192000"/>
              <a:gd name="connsiteY171" fmla="*/ 1762546 h 2079137"/>
              <a:gd name="connsiteX172" fmla="*/ 3264312 w 12192000"/>
              <a:gd name="connsiteY172" fmla="*/ 1774620 h 2079137"/>
              <a:gd name="connsiteX173" fmla="*/ 3106901 w 12192000"/>
              <a:gd name="connsiteY173" fmla="*/ 1804264 h 2079137"/>
              <a:gd name="connsiteX174" fmla="*/ 2993303 w 12192000"/>
              <a:gd name="connsiteY174" fmla="*/ 1806542 h 2079137"/>
              <a:gd name="connsiteX175" fmla="*/ 2979115 w 12192000"/>
              <a:gd name="connsiteY175" fmla="*/ 1815432 h 2079137"/>
              <a:gd name="connsiteX176" fmla="*/ 2963118 w 12192000"/>
              <a:gd name="connsiteY176" fmla="*/ 1820962 h 2079137"/>
              <a:gd name="connsiteX177" fmla="*/ 2961156 w 12192000"/>
              <a:gd name="connsiteY177" fmla="*/ 1820297 h 2079137"/>
              <a:gd name="connsiteX178" fmla="*/ 2925719 w 12192000"/>
              <a:gd name="connsiteY178" fmla="*/ 1828468 h 2079137"/>
              <a:gd name="connsiteX179" fmla="*/ 2857951 w 12192000"/>
              <a:gd name="connsiteY179" fmla="*/ 1842496 h 2079137"/>
              <a:gd name="connsiteX180" fmla="*/ 2857427 w 12192000"/>
              <a:gd name="connsiteY180" fmla="*/ 1841591 h 2079137"/>
              <a:gd name="connsiteX181" fmla="*/ 2846731 w 12192000"/>
              <a:gd name="connsiteY181" fmla="*/ 1839316 h 2079137"/>
              <a:gd name="connsiteX182" fmla="*/ 2826290 w 12192000"/>
              <a:gd name="connsiteY182" fmla="*/ 1837274 h 2079137"/>
              <a:gd name="connsiteX183" fmla="*/ 2779146 w 12192000"/>
              <a:gd name="connsiteY183" fmla="*/ 1820071 h 2079137"/>
              <a:gd name="connsiteX184" fmla="*/ 2739608 w 12192000"/>
              <a:gd name="connsiteY184" fmla="*/ 1827861 h 2079137"/>
              <a:gd name="connsiteX185" fmla="*/ 2731631 w 12192000"/>
              <a:gd name="connsiteY185" fmla="*/ 1828881 h 2079137"/>
              <a:gd name="connsiteX186" fmla="*/ 2731464 w 12192000"/>
              <a:gd name="connsiteY186" fmla="*/ 1828677 h 2079137"/>
              <a:gd name="connsiteX187" fmla="*/ 2723037 w 12192000"/>
              <a:gd name="connsiteY187" fmla="*/ 1829303 h 2079137"/>
              <a:gd name="connsiteX188" fmla="*/ 2701616 w 12192000"/>
              <a:gd name="connsiteY188" fmla="*/ 1832725 h 2079137"/>
              <a:gd name="connsiteX189" fmla="*/ 2696239 w 12192000"/>
              <a:gd name="connsiteY189" fmla="*/ 1831904 h 2079137"/>
              <a:gd name="connsiteX190" fmla="*/ 2663445 w 12192000"/>
              <a:gd name="connsiteY190" fmla="*/ 1825958 h 2079137"/>
              <a:gd name="connsiteX191" fmla="*/ 2560925 w 12192000"/>
              <a:gd name="connsiteY191" fmla="*/ 1829094 h 2079137"/>
              <a:gd name="connsiteX192" fmla="*/ 2458739 w 12192000"/>
              <a:gd name="connsiteY192" fmla="*/ 1834479 h 2079137"/>
              <a:gd name="connsiteX193" fmla="*/ 2356074 w 12192000"/>
              <a:gd name="connsiteY193" fmla="*/ 1836991 h 2079137"/>
              <a:gd name="connsiteX194" fmla="*/ 2304241 w 12192000"/>
              <a:gd name="connsiteY194" fmla="*/ 1822021 h 2079137"/>
              <a:gd name="connsiteX195" fmla="*/ 2298362 w 12192000"/>
              <a:gd name="connsiteY195" fmla="*/ 1822125 h 2079137"/>
              <a:gd name="connsiteX196" fmla="*/ 2283527 w 12192000"/>
              <a:gd name="connsiteY196" fmla="*/ 1826361 h 2079137"/>
              <a:gd name="connsiteX197" fmla="*/ 2278150 w 12192000"/>
              <a:gd name="connsiteY197" fmla="*/ 1828604 h 2079137"/>
              <a:gd name="connsiteX198" fmla="*/ 2269853 w 12192000"/>
              <a:gd name="connsiteY198" fmla="*/ 1830502 h 2079137"/>
              <a:gd name="connsiteX199" fmla="*/ 2269585 w 12192000"/>
              <a:gd name="connsiteY199" fmla="*/ 1830341 h 2079137"/>
              <a:gd name="connsiteX200" fmla="*/ 2225332 w 12192000"/>
              <a:gd name="connsiteY200" fmla="*/ 1845825 h 2079137"/>
              <a:gd name="connsiteX201" fmla="*/ 2169048 w 12192000"/>
              <a:gd name="connsiteY201" fmla="*/ 1837658 h 2079137"/>
              <a:gd name="connsiteX202" fmla="*/ 2147231 w 12192000"/>
              <a:gd name="connsiteY202" fmla="*/ 1839027 h 2079137"/>
              <a:gd name="connsiteX203" fmla="*/ 2135241 w 12192000"/>
              <a:gd name="connsiteY203" fmla="*/ 1838652 h 2079137"/>
              <a:gd name="connsiteX204" fmla="*/ 2099215 w 12192000"/>
              <a:gd name="connsiteY204" fmla="*/ 1850768 h 2079137"/>
              <a:gd name="connsiteX205" fmla="*/ 2094046 w 12192000"/>
              <a:gd name="connsiteY205" fmla="*/ 1850806 h 2079137"/>
              <a:gd name="connsiteX206" fmla="*/ 2071850 w 12192000"/>
              <a:gd name="connsiteY206" fmla="*/ 1861319 h 2079137"/>
              <a:gd name="connsiteX207" fmla="*/ 2039607 w 12192000"/>
              <a:gd name="connsiteY207" fmla="*/ 1874318 h 2079137"/>
              <a:gd name="connsiteX208" fmla="*/ 2037289 w 12192000"/>
              <a:gd name="connsiteY208" fmla="*/ 1874025 h 2079137"/>
              <a:gd name="connsiteX209" fmla="*/ 2023615 w 12192000"/>
              <a:gd name="connsiteY209" fmla="*/ 1881562 h 2079137"/>
              <a:gd name="connsiteX210" fmla="*/ 1957176 w 12192000"/>
              <a:gd name="connsiteY210" fmla="*/ 1898709 h 2079137"/>
              <a:gd name="connsiteX211" fmla="*/ 1858081 w 12192000"/>
              <a:gd name="connsiteY211" fmla="*/ 1923144 h 2079137"/>
              <a:gd name="connsiteX212" fmla="*/ 1738865 w 12192000"/>
              <a:gd name="connsiteY212" fmla="*/ 1944965 h 2079137"/>
              <a:gd name="connsiteX213" fmla="*/ 1616692 w 12192000"/>
              <a:gd name="connsiteY213" fmla="*/ 1989107 h 2079137"/>
              <a:gd name="connsiteX214" fmla="*/ 1411898 w 12192000"/>
              <a:gd name="connsiteY214" fmla="*/ 2046254 h 2079137"/>
              <a:gd name="connsiteX215" fmla="*/ 1375780 w 12192000"/>
              <a:gd name="connsiteY215" fmla="*/ 2047961 h 2079137"/>
              <a:gd name="connsiteX216" fmla="*/ 1375707 w 12192000"/>
              <a:gd name="connsiteY216" fmla="*/ 2047981 h 2079137"/>
              <a:gd name="connsiteX217" fmla="*/ 1285585 w 12192000"/>
              <a:gd name="connsiteY217" fmla="*/ 2047113 h 2079137"/>
              <a:gd name="connsiteX218" fmla="*/ 1263658 w 12192000"/>
              <a:gd name="connsiteY218" fmla="*/ 2041397 h 2079137"/>
              <a:gd name="connsiteX219" fmla="*/ 1170403 w 12192000"/>
              <a:gd name="connsiteY219" fmla="*/ 2033399 h 2079137"/>
              <a:gd name="connsiteX220" fmla="*/ 1153718 w 12192000"/>
              <a:gd name="connsiteY220" fmla="*/ 2029576 h 2079137"/>
              <a:gd name="connsiteX221" fmla="*/ 1133937 w 12192000"/>
              <a:gd name="connsiteY221" fmla="*/ 2032149 h 2079137"/>
              <a:gd name="connsiteX222" fmla="*/ 1054999 w 12192000"/>
              <a:gd name="connsiteY222" fmla="*/ 2043242 h 2079137"/>
              <a:gd name="connsiteX223" fmla="*/ 1018405 w 12192000"/>
              <a:gd name="connsiteY223" fmla="*/ 2048281 h 2079137"/>
              <a:gd name="connsiteX224" fmla="*/ 1016563 w 12192000"/>
              <a:gd name="connsiteY224" fmla="*/ 2051718 h 2079137"/>
              <a:gd name="connsiteX225" fmla="*/ 1008284 w 12192000"/>
              <a:gd name="connsiteY225" fmla="*/ 2046742 h 2079137"/>
              <a:gd name="connsiteX226" fmla="*/ 981974 w 12192000"/>
              <a:gd name="connsiteY226" fmla="*/ 2048363 h 2079137"/>
              <a:gd name="connsiteX227" fmla="*/ 971903 w 12192000"/>
              <a:gd name="connsiteY227" fmla="*/ 2053484 h 2079137"/>
              <a:gd name="connsiteX228" fmla="*/ 954015 w 12192000"/>
              <a:gd name="connsiteY228" fmla="*/ 2052529 h 2079137"/>
              <a:gd name="connsiteX229" fmla="*/ 839571 w 12192000"/>
              <a:gd name="connsiteY229" fmla="*/ 2046509 h 2079137"/>
              <a:gd name="connsiteX230" fmla="*/ 823321 w 12192000"/>
              <a:gd name="connsiteY230" fmla="*/ 2054296 h 2079137"/>
              <a:gd name="connsiteX231" fmla="*/ 800990 w 12192000"/>
              <a:gd name="connsiteY231" fmla="*/ 2051523 h 2079137"/>
              <a:gd name="connsiteX232" fmla="*/ 776439 w 12192000"/>
              <a:gd name="connsiteY232" fmla="*/ 2062634 h 2079137"/>
              <a:gd name="connsiteX233" fmla="*/ 763041 w 12192000"/>
              <a:gd name="connsiteY233" fmla="*/ 2063995 h 2079137"/>
              <a:gd name="connsiteX234" fmla="*/ 757863 w 12192000"/>
              <a:gd name="connsiteY234" fmla="*/ 2065877 h 2079137"/>
              <a:gd name="connsiteX235" fmla="*/ 745053 w 12192000"/>
              <a:gd name="connsiteY235" fmla="*/ 2051831 h 2079137"/>
              <a:gd name="connsiteX236" fmla="*/ 722609 w 12192000"/>
              <a:gd name="connsiteY236" fmla="*/ 2049504 h 2079137"/>
              <a:gd name="connsiteX237" fmla="*/ 717618 w 12192000"/>
              <a:gd name="connsiteY237" fmla="*/ 2042131 h 2079137"/>
              <a:gd name="connsiteX238" fmla="*/ 703285 w 12192000"/>
              <a:gd name="connsiteY238" fmla="*/ 2046808 h 2079137"/>
              <a:gd name="connsiteX239" fmla="*/ 680199 w 12192000"/>
              <a:gd name="connsiteY239" fmla="*/ 2051947 h 2079137"/>
              <a:gd name="connsiteX240" fmla="*/ 667351 w 12192000"/>
              <a:gd name="connsiteY240" fmla="*/ 2054469 h 2079137"/>
              <a:gd name="connsiteX241" fmla="*/ 660961 w 12192000"/>
              <a:gd name="connsiteY241" fmla="*/ 2049404 h 2079137"/>
              <a:gd name="connsiteX242" fmla="*/ 638282 w 12192000"/>
              <a:gd name="connsiteY242" fmla="*/ 2060093 h 2079137"/>
              <a:gd name="connsiteX243" fmla="*/ 583551 w 12192000"/>
              <a:gd name="connsiteY243" fmla="*/ 2070197 h 2079137"/>
              <a:gd name="connsiteX244" fmla="*/ 525274 w 12192000"/>
              <a:gd name="connsiteY244" fmla="*/ 2079137 h 2079137"/>
              <a:gd name="connsiteX245" fmla="*/ 405635 w 12192000"/>
              <a:gd name="connsiteY245" fmla="*/ 2059339 h 2079137"/>
              <a:gd name="connsiteX246" fmla="*/ 281555 w 12192000"/>
              <a:gd name="connsiteY246" fmla="*/ 2022847 h 2079137"/>
              <a:gd name="connsiteX247" fmla="*/ 98513 w 12192000"/>
              <a:gd name="connsiteY247" fmla="*/ 1969504 h 2079137"/>
              <a:gd name="connsiteX248" fmla="*/ 56191 w 12192000"/>
              <a:gd name="connsiteY248" fmla="*/ 1950709 h 2079137"/>
              <a:gd name="connsiteX249" fmla="*/ 0 w 12192000"/>
              <a:gd name="connsiteY249" fmla="*/ 1935789 h 2079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Lst>
            <a:rect l="l" t="t" r="r" b="b"/>
            <a:pathLst>
              <a:path w="12192000" h="2079137">
                <a:moveTo>
                  <a:pt x="12160143" y="831692"/>
                </a:moveTo>
                <a:lnTo>
                  <a:pt x="12159112" y="833361"/>
                </a:lnTo>
                <a:cubicBezTo>
                  <a:pt x="12157915" y="833832"/>
                  <a:pt x="12157402" y="833649"/>
                  <a:pt x="12158912" y="832430"/>
                </a:cubicBezTo>
                <a:close/>
                <a:moveTo>
                  <a:pt x="0" y="0"/>
                </a:moveTo>
                <a:lnTo>
                  <a:pt x="12192000" y="0"/>
                </a:lnTo>
                <a:lnTo>
                  <a:pt x="12192000" y="558063"/>
                </a:lnTo>
                <a:lnTo>
                  <a:pt x="12189259" y="810508"/>
                </a:lnTo>
                <a:lnTo>
                  <a:pt x="12170847" y="825280"/>
                </a:lnTo>
                <a:lnTo>
                  <a:pt x="12160143" y="831692"/>
                </a:lnTo>
                <a:lnTo>
                  <a:pt x="12163806" y="825759"/>
                </a:lnTo>
                <a:cubicBezTo>
                  <a:pt x="12125449" y="821525"/>
                  <a:pt x="12082203" y="824698"/>
                  <a:pt x="12056557" y="810176"/>
                </a:cubicBezTo>
                <a:cubicBezTo>
                  <a:pt x="12050902" y="790976"/>
                  <a:pt x="11923731" y="799312"/>
                  <a:pt x="11900316" y="789618"/>
                </a:cubicBezTo>
                <a:cubicBezTo>
                  <a:pt x="11841702" y="803374"/>
                  <a:pt x="11823963" y="832645"/>
                  <a:pt x="11791206" y="824176"/>
                </a:cubicBezTo>
                <a:cubicBezTo>
                  <a:pt x="11768977" y="817380"/>
                  <a:pt x="11683857" y="828947"/>
                  <a:pt x="11659257" y="800841"/>
                </a:cubicBezTo>
                <a:cubicBezTo>
                  <a:pt x="11617173" y="818107"/>
                  <a:pt x="11602556" y="790694"/>
                  <a:pt x="11569789" y="797135"/>
                </a:cubicBezTo>
                <a:cubicBezTo>
                  <a:pt x="11498310" y="795094"/>
                  <a:pt x="11458472" y="819882"/>
                  <a:pt x="11367885" y="791985"/>
                </a:cubicBezTo>
                <a:cubicBezTo>
                  <a:pt x="11325508" y="798158"/>
                  <a:pt x="11266580" y="755023"/>
                  <a:pt x="11174663" y="788721"/>
                </a:cubicBezTo>
                <a:cubicBezTo>
                  <a:pt x="11122703" y="792192"/>
                  <a:pt x="11150009" y="775410"/>
                  <a:pt x="11068220" y="786994"/>
                </a:cubicBezTo>
                <a:cubicBezTo>
                  <a:pt x="11046931" y="759861"/>
                  <a:pt x="10919185" y="793102"/>
                  <a:pt x="10893266" y="794013"/>
                </a:cubicBezTo>
                <a:cubicBezTo>
                  <a:pt x="10874184" y="776189"/>
                  <a:pt x="10862860" y="788743"/>
                  <a:pt x="10844025" y="789857"/>
                </a:cubicBezTo>
                <a:cubicBezTo>
                  <a:pt x="10836453" y="779294"/>
                  <a:pt x="10820690" y="778184"/>
                  <a:pt x="10814353" y="789010"/>
                </a:cubicBezTo>
                <a:cubicBezTo>
                  <a:pt x="10819669" y="816016"/>
                  <a:pt x="10754019" y="789067"/>
                  <a:pt x="10748393" y="806738"/>
                </a:cubicBezTo>
                <a:cubicBezTo>
                  <a:pt x="10687156" y="807873"/>
                  <a:pt x="10550299" y="781800"/>
                  <a:pt x="10468256" y="778733"/>
                </a:cubicBezTo>
                <a:cubicBezTo>
                  <a:pt x="10436666" y="770025"/>
                  <a:pt x="10371995" y="797252"/>
                  <a:pt x="10256131" y="788332"/>
                </a:cubicBezTo>
                <a:cubicBezTo>
                  <a:pt x="10240995" y="781626"/>
                  <a:pt x="10182664" y="765742"/>
                  <a:pt x="10177442" y="777371"/>
                </a:cubicBezTo>
                <a:cubicBezTo>
                  <a:pt x="10141447" y="775683"/>
                  <a:pt x="10030323" y="810071"/>
                  <a:pt x="10006086" y="792651"/>
                </a:cubicBezTo>
                <a:cubicBezTo>
                  <a:pt x="10009448" y="818833"/>
                  <a:pt x="9960389" y="791426"/>
                  <a:pt x="9952382" y="815411"/>
                </a:cubicBezTo>
                <a:lnTo>
                  <a:pt x="9926457" y="827295"/>
                </a:lnTo>
                <a:lnTo>
                  <a:pt x="9843405" y="867046"/>
                </a:lnTo>
                <a:lnTo>
                  <a:pt x="9830866" y="875047"/>
                </a:lnTo>
                <a:lnTo>
                  <a:pt x="9801807" y="872272"/>
                </a:lnTo>
                <a:lnTo>
                  <a:pt x="9785653" y="861743"/>
                </a:lnTo>
                <a:lnTo>
                  <a:pt x="9781177" y="864820"/>
                </a:lnTo>
                <a:cubicBezTo>
                  <a:pt x="9776153" y="871003"/>
                  <a:pt x="9773556" y="874842"/>
                  <a:pt x="9768640" y="869379"/>
                </a:cubicBezTo>
                <a:lnTo>
                  <a:pt x="9712211" y="900283"/>
                </a:lnTo>
                <a:cubicBezTo>
                  <a:pt x="9706243" y="902750"/>
                  <a:pt x="9698952" y="902954"/>
                  <a:pt x="9689465" y="899268"/>
                </a:cubicBezTo>
                <a:cubicBezTo>
                  <a:pt x="9670819" y="902906"/>
                  <a:pt x="9618108" y="917739"/>
                  <a:pt x="9600339" y="922112"/>
                </a:cubicBezTo>
                <a:lnTo>
                  <a:pt x="9582850" y="925510"/>
                </a:lnTo>
                <a:cubicBezTo>
                  <a:pt x="9574400" y="928631"/>
                  <a:pt x="9556868" y="938130"/>
                  <a:pt x="9549638" y="940845"/>
                </a:cubicBezTo>
                <a:cubicBezTo>
                  <a:pt x="9543792" y="942327"/>
                  <a:pt x="9546812" y="939351"/>
                  <a:pt x="9539471" y="941799"/>
                </a:cubicBezTo>
                <a:cubicBezTo>
                  <a:pt x="9538994" y="947702"/>
                  <a:pt x="9536009" y="953248"/>
                  <a:pt x="9505592" y="955533"/>
                </a:cubicBezTo>
                <a:cubicBezTo>
                  <a:pt x="9486013" y="968563"/>
                  <a:pt x="9460860" y="978842"/>
                  <a:pt x="9432569" y="985377"/>
                </a:cubicBezTo>
                <a:cubicBezTo>
                  <a:pt x="9426990" y="980335"/>
                  <a:pt x="9418918" y="990185"/>
                  <a:pt x="9414216" y="992655"/>
                </a:cubicBezTo>
                <a:cubicBezTo>
                  <a:pt x="9412644" y="989014"/>
                  <a:pt x="9400057" y="989255"/>
                  <a:pt x="9397106" y="992980"/>
                </a:cubicBezTo>
                <a:cubicBezTo>
                  <a:pt x="9314093" y="1020862"/>
                  <a:pt x="9349678" y="978420"/>
                  <a:pt x="9305108" y="1007767"/>
                </a:cubicBezTo>
                <a:cubicBezTo>
                  <a:pt x="9296670" y="1010324"/>
                  <a:pt x="9289251" y="1009612"/>
                  <a:pt x="9282434" y="1007523"/>
                </a:cubicBezTo>
                <a:lnTo>
                  <a:pt x="9271941" y="1002839"/>
                </a:lnTo>
                <a:lnTo>
                  <a:pt x="9238227" y="1017668"/>
                </a:lnTo>
                <a:cubicBezTo>
                  <a:pt x="9221294" y="1023415"/>
                  <a:pt x="9203166" y="1027997"/>
                  <a:pt x="9184265" y="1031275"/>
                </a:cubicBezTo>
                <a:cubicBezTo>
                  <a:pt x="9178371" y="1024135"/>
                  <a:pt x="9165618" y="1036637"/>
                  <a:pt x="9159000" y="1039569"/>
                </a:cubicBezTo>
                <a:cubicBezTo>
                  <a:pt x="9157881" y="1034602"/>
                  <a:pt x="9141725" y="1033964"/>
                  <a:pt x="9137031" y="1038699"/>
                </a:cubicBezTo>
                <a:cubicBezTo>
                  <a:pt x="9023973" y="1069523"/>
                  <a:pt x="9079946" y="1015706"/>
                  <a:pt x="9015702" y="1051400"/>
                </a:cubicBezTo>
                <a:lnTo>
                  <a:pt x="8971403" y="1040542"/>
                </a:lnTo>
                <a:lnTo>
                  <a:pt x="8961826" y="1045364"/>
                </a:lnTo>
                <a:cubicBezTo>
                  <a:pt x="8922837" y="1050010"/>
                  <a:pt x="8909116" y="1040754"/>
                  <a:pt x="8888623" y="1053908"/>
                </a:cubicBezTo>
                <a:cubicBezTo>
                  <a:pt x="8850424" y="1035587"/>
                  <a:pt x="8865892" y="1054194"/>
                  <a:pt x="8841066" y="1060421"/>
                </a:cubicBezTo>
                <a:cubicBezTo>
                  <a:pt x="8818353" y="1064878"/>
                  <a:pt x="8775995" y="1076068"/>
                  <a:pt x="8752342" y="1080646"/>
                </a:cubicBezTo>
                <a:cubicBezTo>
                  <a:pt x="8736966" y="1099406"/>
                  <a:pt x="8723186" y="1079948"/>
                  <a:pt x="8699139" y="1087885"/>
                </a:cubicBezTo>
                <a:cubicBezTo>
                  <a:pt x="8688630" y="1095506"/>
                  <a:pt x="8680324" y="1097539"/>
                  <a:pt x="8667273" y="1092062"/>
                </a:cubicBezTo>
                <a:cubicBezTo>
                  <a:pt x="8619205" y="1128818"/>
                  <a:pt x="8634590" y="1097116"/>
                  <a:pt x="8586064" y="1114603"/>
                </a:cubicBezTo>
                <a:cubicBezTo>
                  <a:pt x="8544721" y="1131913"/>
                  <a:pt x="8496602" y="1145520"/>
                  <a:pt x="8460312" y="1179878"/>
                </a:cubicBezTo>
                <a:cubicBezTo>
                  <a:pt x="8454266" y="1189140"/>
                  <a:pt x="8435781" y="1194455"/>
                  <a:pt x="8419023" y="1191748"/>
                </a:cubicBezTo>
                <a:cubicBezTo>
                  <a:pt x="8416138" y="1191283"/>
                  <a:pt x="8413416" y="1190591"/>
                  <a:pt x="8410939" y="1189696"/>
                </a:cubicBezTo>
                <a:cubicBezTo>
                  <a:pt x="8390077" y="1213458"/>
                  <a:pt x="8370324" y="1205397"/>
                  <a:pt x="8362040" y="1220820"/>
                </a:cubicBezTo>
                <a:cubicBezTo>
                  <a:pt x="8320616" y="1231942"/>
                  <a:pt x="8281663" y="1222882"/>
                  <a:pt x="8273677" y="1236495"/>
                </a:cubicBezTo>
                <a:cubicBezTo>
                  <a:pt x="8251358" y="1238573"/>
                  <a:pt x="8216738" y="1228341"/>
                  <a:pt x="8204283" y="1243537"/>
                </a:cubicBezTo>
                <a:cubicBezTo>
                  <a:pt x="8198634" y="1233135"/>
                  <a:pt x="8181550" y="1254947"/>
                  <a:pt x="8166550" y="1249551"/>
                </a:cubicBezTo>
                <a:cubicBezTo>
                  <a:pt x="8155570" y="1244572"/>
                  <a:pt x="8147825" y="1250027"/>
                  <a:pt x="8137785" y="1251636"/>
                </a:cubicBezTo>
                <a:cubicBezTo>
                  <a:pt x="8123427" y="1248361"/>
                  <a:pt x="8081662" y="1261833"/>
                  <a:pt x="8071596" y="1269274"/>
                </a:cubicBezTo>
                <a:cubicBezTo>
                  <a:pt x="8048949" y="1293759"/>
                  <a:pt x="7983924" y="1284712"/>
                  <a:pt x="7964816" y="1303668"/>
                </a:cubicBezTo>
                <a:cubicBezTo>
                  <a:pt x="7957137" y="1306992"/>
                  <a:pt x="7949335" y="1308861"/>
                  <a:pt x="7941495" y="1309821"/>
                </a:cubicBezTo>
                <a:lnTo>
                  <a:pt x="7919123" y="1310466"/>
                </a:lnTo>
                <a:lnTo>
                  <a:pt x="7911902" y="1306569"/>
                </a:lnTo>
                <a:lnTo>
                  <a:pt x="7898703" y="1309208"/>
                </a:lnTo>
                <a:lnTo>
                  <a:pt x="7894703" y="1308939"/>
                </a:lnTo>
                <a:lnTo>
                  <a:pt x="7872267" y="1308370"/>
                </a:lnTo>
                <a:cubicBezTo>
                  <a:pt x="7886550" y="1330359"/>
                  <a:pt x="7812648" y="1314851"/>
                  <a:pt x="7836454" y="1331265"/>
                </a:cubicBezTo>
                <a:cubicBezTo>
                  <a:pt x="7798907" y="1336933"/>
                  <a:pt x="7831419" y="1351068"/>
                  <a:pt x="7782451" y="1339601"/>
                </a:cubicBezTo>
                <a:cubicBezTo>
                  <a:pt x="7727636" y="1365002"/>
                  <a:pt x="7583002" y="1338768"/>
                  <a:pt x="7542969" y="1372495"/>
                </a:cubicBezTo>
                <a:cubicBezTo>
                  <a:pt x="7546396" y="1360942"/>
                  <a:pt x="7492851" y="1424323"/>
                  <a:pt x="7476832" y="1431655"/>
                </a:cubicBezTo>
                <a:cubicBezTo>
                  <a:pt x="7439619" y="1443703"/>
                  <a:pt x="7425596" y="1454661"/>
                  <a:pt x="7370237" y="1474339"/>
                </a:cubicBezTo>
                <a:cubicBezTo>
                  <a:pt x="7316246" y="1485928"/>
                  <a:pt x="7281903" y="1512712"/>
                  <a:pt x="7222223" y="1510199"/>
                </a:cubicBezTo>
                <a:cubicBezTo>
                  <a:pt x="7221190" y="1514030"/>
                  <a:pt x="7218885" y="1517398"/>
                  <a:pt x="7215703" y="1520424"/>
                </a:cubicBezTo>
                <a:lnTo>
                  <a:pt x="7204548" y="1528145"/>
                </a:lnTo>
                <a:lnTo>
                  <a:pt x="7202038" y="1527954"/>
                </a:lnTo>
                <a:lnTo>
                  <a:pt x="7173860" y="1541605"/>
                </a:lnTo>
                <a:lnTo>
                  <a:pt x="7155079" y="1552495"/>
                </a:lnTo>
                <a:lnTo>
                  <a:pt x="7149757" y="1552732"/>
                </a:lnTo>
                <a:cubicBezTo>
                  <a:pt x="7141378" y="1554948"/>
                  <a:pt x="7115959" y="1563256"/>
                  <a:pt x="7104804" y="1565792"/>
                </a:cubicBezTo>
                <a:cubicBezTo>
                  <a:pt x="7099811" y="1550850"/>
                  <a:pt x="7096935" y="1561973"/>
                  <a:pt x="7082824" y="1567947"/>
                </a:cubicBezTo>
                <a:cubicBezTo>
                  <a:pt x="7071919" y="1546070"/>
                  <a:pt x="7039417" y="1570606"/>
                  <a:pt x="7021520" y="1562334"/>
                </a:cubicBezTo>
                <a:cubicBezTo>
                  <a:pt x="7011400" y="1567217"/>
                  <a:pt x="7000495" y="1571981"/>
                  <a:pt x="6988956" y="1576442"/>
                </a:cubicBezTo>
                <a:lnTo>
                  <a:pt x="6981922" y="1578821"/>
                </a:lnTo>
                <a:lnTo>
                  <a:pt x="6981583" y="1578678"/>
                </a:lnTo>
                <a:cubicBezTo>
                  <a:pt x="6979627" y="1578791"/>
                  <a:pt x="6977153" y="1579421"/>
                  <a:pt x="6973762" y="1580811"/>
                </a:cubicBezTo>
                <a:lnTo>
                  <a:pt x="6969093" y="1583157"/>
                </a:lnTo>
                <a:lnTo>
                  <a:pt x="6890037" y="1575825"/>
                </a:lnTo>
                <a:cubicBezTo>
                  <a:pt x="6849459" y="1579997"/>
                  <a:pt x="6820022" y="1566922"/>
                  <a:pt x="6785054" y="1582200"/>
                </a:cubicBezTo>
                <a:cubicBezTo>
                  <a:pt x="6747047" y="1586037"/>
                  <a:pt x="6712794" y="1582954"/>
                  <a:pt x="6681692" y="1591296"/>
                </a:cubicBezTo>
                <a:cubicBezTo>
                  <a:pt x="6667557" y="1587501"/>
                  <a:pt x="6654822" y="1586753"/>
                  <a:pt x="6644556" y="1595940"/>
                </a:cubicBezTo>
                <a:cubicBezTo>
                  <a:pt x="6608615" y="1597269"/>
                  <a:pt x="6597697" y="1587005"/>
                  <a:pt x="6577106" y="1598261"/>
                </a:cubicBezTo>
                <a:lnTo>
                  <a:pt x="6544183" y="1596149"/>
                </a:lnTo>
                <a:lnTo>
                  <a:pt x="6540921" y="1593857"/>
                </a:lnTo>
                <a:lnTo>
                  <a:pt x="6535046" y="1593283"/>
                </a:lnTo>
                <a:lnTo>
                  <a:pt x="6519853" y="1595771"/>
                </a:lnTo>
                <a:lnTo>
                  <a:pt x="6514280" y="1597376"/>
                </a:lnTo>
                <a:cubicBezTo>
                  <a:pt x="6510385" y="1598232"/>
                  <a:pt x="6507735" y="1598481"/>
                  <a:pt x="6505824" y="1598298"/>
                </a:cubicBezTo>
                <a:lnTo>
                  <a:pt x="6505573" y="1598109"/>
                </a:lnTo>
                <a:lnTo>
                  <a:pt x="6497741" y="1599392"/>
                </a:lnTo>
                <a:cubicBezTo>
                  <a:pt x="6484628" y="1602044"/>
                  <a:pt x="6471968" y="1605085"/>
                  <a:pt x="6459992" y="1608358"/>
                </a:cubicBezTo>
                <a:cubicBezTo>
                  <a:pt x="6447037" y="1597612"/>
                  <a:pt x="6404274" y="1616787"/>
                  <a:pt x="6404572" y="1593771"/>
                </a:cubicBezTo>
                <a:cubicBezTo>
                  <a:pt x="6388277" y="1597519"/>
                  <a:pt x="6380141" y="1607970"/>
                  <a:pt x="6382671" y="1592612"/>
                </a:cubicBezTo>
                <a:lnTo>
                  <a:pt x="6369843" y="1590015"/>
                </a:lnTo>
                <a:lnTo>
                  <a:pt x="6269740" y="1614633"/>
                </a:lnTo>
                <a:lnTo>
                  <a:pt x="6255405" y="1620529"/>
                </a:lnTo>
                <a:cubicBezTo>
                  <a:pt x="6250911" y="1623016"/>
                  <a:pt x="6247090" y="1625968"/>
                  <a:pt x="6244248" y="1629561"/>
                </a:cubicBezTo>
                <a:cubicBezTo>
                  <a:pt x="6188859" y="1618246"/>
                  <a:pt x="6143250" y="1639346"/>
                  <a:pt x="6086396" y="1642666"/>
                </a:cubicBezTo>
                <a:cubicBezTo>
                  <a:pt x="6024311" y="1653696"/>
                  <a:pt x="5889522" y="1686499"/>
                  <a:pt x="5867429" y="1695554"/>
                </a:cubicBezTo>
                <a:cubicBezTo>
                  <a:pt x="5848669" y="1700350"/>
                  <a:pt x="5763994" y="1699795"/>
                  <a:pt x="5772864" y="1689002"/>
                </a:cubicBezTo>
                <a:cubicBezTo>
                  <a:pt x="5718480" y="1716048"/>
                  <a:pt x="5694188" y="1696562"/>
                  <a:pt x="5629833" y="1713273"/>
                </a:cubicBezTo>
                <a:lnTo>
                  <a:pt x="5504771" y="1725744"/>
                </a:lnTo>
                <a:lnTo>
                  <a:pt x="5490967" y="1726367"/>
                </a:lnTo>
                <a:lnTo>
                  <a:pt x="5486015" y="1721481"/>
                </a:lnTo>
                <a:lnTo>
                  <a:pt x="5439364" y="1721349"/>
                </a:lnTo>
                <a:cubicBezTo>
                  <a:pt x="5418850" y="1733129"/>
                  <a:pt x="5381503" y="1725668"/>
                  <a:pt x="5350025" y="1729885"/>
                </a:cubicBezTo>
                <a:lnTo>
                  <a:pt x="5336104" y="1734377"/>
                </a:lnTo>
                <a:lnTo>
                  <a:pt x="5245234" y="1738520"/>
                </a:lnTo>
                <a:lnTo>
                  <a:pt x="5182955" y="1744622"/>
                </a:lnTo>
                <a:lnTo>
                  <a:pt x="5169506" y="1748993"/>
                </a:lnTo>
                <a:lnTo>
                  <a:pt x="5154299" y="1744080"/>
                </a:lnTo>
                <a:cubicBezTo>
                  <a:pt x="5152463" y="1742751"/>
                  <a:pt x="5150989" y="1741283"/>
                  <a:pt x="5149917" y="1739727"/>
                </a:cubicBezTo>
                <a:lnTo>
                  <a:pt x="5100319" y="1745797"/>
                </a:lnTo>
                <a:lnTo>
                  <a:pt x="5094361" y="1745767"/>
                </a:lnTo>
                <a:lnTo>
                  <a:pt x="5053410" y="1742790"/>
                </a:lnTo>
                <a:lnTo>
                  <a:pt x="4992711" y="1734075"/>
                </a:lnTo>
                <a:cubicBezTo>
                  <a:pt x="4972764" y="1728527"/>
                  <a:pt x="4955480" y="1708667"/>
                  <a:pt x="4930098" y="1717312"/>
                </a:cubicBezTo>
                <a:cubicBezTo>
                  <a:pt x="4936142" y="1706767"/>
                  <a:pt x="4900350" y="1719438"/>
                  <a:pt x="4893834" y="1710028"/>
                </a:cubicBezTo>
                <a:cubicBezTo>
                  <a:pt x="4890113" y="1702277"/>
                  <a:pt x="4878389" y="1704314"/>
                  <a:pt x="4868730" y="1702384"/>
                </a:cubicBezTo>
                <a:cubicBezTo>
                  <a:pt x="4860577" y="1694955"/>
                  <a:pt x="4813519" y="1692594"/>
                  <a:pt x="4797925" y="1695535"/>
                </a:cubicBezTo>
                <a:cubicBezTo>
                  <a:pt x="4754973" y="1708626"/>
                  <a:pt x="4712186" y="1679830"/>
                  <a:pt x="4677670" y="1689453"/>
                </a:cubicBezTo>
                <a:cubicBezTo>
                  <a:pt x="4650390" y="1686902"/>
                  <a:pt x="4641786" y="1682702"/>
                  <a:pt x="4634248" y="1680227"/>
                </a:cubicBezTo>
                <a:lnTo>
                  <a:pt x="4632434" y="1674607"/>
                </a:lnTo>
                <a:lnTo>
                  <a:pt x="4619204" y="1672507"/>
                </a:lnTo>
                <a:lnTo>
                  <a:pt x="4616283" y="1670977"/>
                </a:lnTo>
                <a:cubicBezTo>
                  <a:pt x="4610716" y="1668036"/>
                  <a:pt x="4605090" y="1665277"/>
                  <a:pt x="4598926" y="1663178"/>
                </a:cubicBezTo>
                <a:cubicBezTo>
                  <a:pt x="4588025" y="1686237"/>
                  <a:pt x="4544698" y="1649138"/>
                  <a:pt x="4547069" y="1670642"/>
                </a:cubicBezTo>
                <a:lnTo>
                  <a:pt x="4523516" y="1669785"/>
                </a:lnTo>
                <a:lnTo>
                  <a:pt x="4500586" y="1675912"/>
                </a:lnTo>
                <a:lnTo>
                  <a:pt x="4488196" y="1683463"/>
                </a:lnTo>
                <a:lnTo>
                  <a:pt x="4445463" y="1695634"/>
                </a:lnTo>
                <a:lnTo>
                  <a:pt x="4446550" y="1680538"/>
                </a:lnTo>
                <a:lnTo>
                  <a:pt x="4365375" y="1697935"/>
                </a:lnTo>
                <a:lnTo>
                  <a:pt x="4305123" y="1714185"/>
                </a:lnTo>
                <a:lnTo>
                  <a:pt x="4292665" y="1720703"/>
                </a:lnTo>
                <a:lnTo>
                  <a:pt x="4276789" y="1718367"/>
                </a:lnTo>
                <a:cubicBezTo>
                  <a:pt x="4274740" y="1717359"/>
                  <a:pt x="4273021" y="1716157"/>
                  <a:pt x="4271683" y="1714801"/>
                </a:cubicBezTo>
                <a:lnTo>
                  <a:pt x="4223918" y="1728936"/>
                </a:lnTo>
                <a:lnTo>
                  <a:pt x="4218039" y="1729885"/>
                </a:lnTo>
                <a:lnTo>
                  <a:pt x="4177153" y="1733691"/>
                </a:lnTo>
                <a:lnTo>
                  <a:pt x="4051032" y="1728886"/>
                </a:lnTo>
                <a:cubicBezTo>
                  <a:pt x="4055072" y="1717510"/>
                  <a:pt x="4022108" y="1735873"/>
                  <a:pt x="4013978" y="1727679"/>
                </a:cubicBezTo>
                <a:cubicBezTo>
                  <a:pt x="4008905" y="1720660"/>
                  <a:pt x="3997723" y="1724594"/>
                  <a:pt x="3987857" y="1724282"/>
                </a:cubicBezTo>
                <a:cubicBezTo>
                  <a:pt x="3978476" y="1718309"/>
                  <a:pt x="3931683" y="1723723"/>
                  <a:pt x="3916852" y="1729184"/>
                </a:cubicBezTo>
                <a:cubicBezTo>
                  <a:pt x="3876910" y="1749138"/>
                  <a:pt x="3829523" y="1727824"/>
                  <a:pt x="3797263" y="1742976"/>
                </a:cubicBezTo>
                <a:cubicBezTo>
                  <a:pt x="3769922" y="1744951"/>
                  <a:pt x="3760682" y="1742230"/>
                  <a:pt x="3752806" y="1741033"/>
                </a:cubicBezTo>
                <a:lnTo>
                  <a:pt x="3749997" y="1735799"/>
                </a:lnTo>
                <a:lnTo>
                  <a:pt x="3736582" y="1735907"/>
                </a:lnTo>
                <a:lnTo>
                  <a:pt x="3733428" y="1734881"/>
                </a:lnTo>
                <a:cubicBezTo>
                  <a:pt x="3727408" y="1732899"/>
                  <a:pt x="3721365" y="1731108"/>
                  <a:pt x="3714911" y="1730056"/>
                </a:cubicBezTo>
                <a:cubicBezTo>
                  <a:pt x="3708355" y="1754554"/>
                  <a:pt x="3658933" y="1725152"/>
                  <a:pt x="3665172" y="1745936"/>
                </a:cubicBezTo>
                <a:cubicBezTo>
                  <a:pt x="3628569" y="1744420"/>
                  <a:pt x="3583742" y="1775884"/>
                  <a:pt x="3552006" y="1755220"/>
                </a:cubicBezTo>
                <a:cubicBezTo>
                  <a:pt x="3497522" y="1758390"/>
                  <a:pt x="3448310" y="1757433"/>
                  <a:pt x="3390301" y="1762546"/>
                </a:cubicBezTo>
                <a:cubicBezTo>
                  <a:pt x="3345266" y="1774524"/>
                  <a:pt x="3297039" y="1758531"/>
                  <a:pt x="3264312" y="1774620"/>
                </a:cubicBezTo>
                <a:cubicBezTo>
                  <a:pt x="3212634" y="1771139"/>
                  <a:pt x="3147905" y="1780248"/>
                  <a:pt x="3106901" y="1804264"/>
                </a:cubicBezTo>
                <a:cubicBezTo>
                  <a:pt x="3051355" y="1805490"/>
                  <a:pt x="3041708" y="1820368"/>
                  <a:pt x="2993303" y="1806542"/>
                </a:cubicBezTo>
                <a:cubicBezTo>
                  <a:pt x="2989182" y="1810139"/>
                  <a:pt x="2984377" y="1813039"/>
                  <a:pt x="2979115" y="1815432"/>
                </a:cubicBezTo>
                <a:lnTo>
                  <a:pt x="2963118" y="1820962"/>
                </a:lnTo>
                <a:lnTo>
                  <a:pt x="2961156" y="1820297"/>
                </a:lnTo>
                <a:lnTo>
                  <a:pt x="2925719" y="1828468"/>
                </a:lnTo>
                <a:lnTo>
                  <a:pt x="2857951" y="1842496"/>
                </a:lnTo>
                <a:lnTo>
                  <a:pt x="2857427" y="1841591"/>
                </a:lnTo>
                <a:cubicBezTo>
                  <a:pt x="2855386" y="1839734"/>
                  <a:pt x="2852250" y="1838690"/>
                  <a:pt x="2846731" y="1839316"/>
                </a:cubicBezTo>
                <a:cubicBezTo>
                  <a:pt x="2855175" y="1823564"/>
                  <a:pt x="2843311" y="1834035"/>
                  <a:pt x="2826290" y="1837274"/>
                </a:cubicBezTo>
                <a:cubicBezTo>
                  <a:pt x="2835609" y="1813530"/>
                  <a:pt x="2787284" y="1831665"/>
                  <a:pt x="2779146" y="1820071"/>
                </a:cubicBezTo>
                <a:cubicBezTo>
                  <a:pt x="2766432" y="1822985"/>
                  <a:pt x="2753158" y="1825635"/>
                  <a:pt x="2739608" y="1827861"/>
                </a:cubicBezTo>
                <a:lnTo>
                  <a:pt x="2731631" y="1828881"/>
                </a:lnTo>
                <a:cubicBezTo>
                  <a:pt x="2731575" y="1828813"/>
                  <a:pt x="2731521" y="1828744"/>
                  <a:pt x="2731464" y="1828677"/>
                </a:cubicBezTo>
                <a:cubicBezTo>
                  <a:pt x="2729715" y="1828415"/>
                  <a:pt x="2727085" y="1828569"/>
                  <a:pt x="2723037" y="1829303"/>
                </a:cubicBezTo>
                <a:lnTo>
                  <a:pt x="2701616" y="1832725"/>
                </a:lnTo>
                <a:lnTo>
                  <a:pt x="2696239" y="1831904"/>
                </a:lnTo>
                <a:lnTo>
                  <a:pt x="2663445" y="1825958"/>
                </a:lnTo>
                <a:cubicBezTo>
                  <a:pt x="2641260" y="1825904"/>
                  <a:pt x="2595040" y="1827674"/>
                  <a:pt x="2560925" y="1829094"/>
                </a:cubicBezTo>
                <a:cubicBezTo>
                  <a:pt x="2527977" y="1836499"/>
                  <a:pt x="2496507" y="1831991"/>
                  <a:pt x="2458739" y="1834479"/>
                </a:cubicBezTo>
                <a:cubicBezTo>
                  <a:pt x="2419379" y="1848893"/>
                  <a:pt x="2396428" y="1834257"/>
                  <a:pt x="2356074" y="1836991"/>
                </a:cubicBezTo>
                <a:cubicBezTo>
                  <a:pt x="2323435" y="1857644"/>
                  <a:pt x="2325610" y="1826053"/>
                  <a:pt x="2304241" y="1822021"/>
                </a:cubicBezTo>
                <a:lnTo>
                  <a:pt x="2298362" y="1822125"/>
                </a:lnTo>
                <a:lnTo>
                  <a:pt x="2283527" y="1826361"/>
                </a:lnTo>
                <a:lnTo>
                  <a:pt x="2278150" y="1828604"/>
                </a:lnTo>
                <a:cubicBezTo>
                  <a:pt x="2274371" y="1829907"/>
                  <a:pt x="2271762" y="1830461"/>
                  <a:pt x="2269853" y="1830502"/>
                </a:cubicBezTo>
                <a:lnTo>
                  <a:pt x="2269585" y="1830341"/>
                </a:lnTo>
                <a:lnTo>
                  <a:pt x="2225332" y="1845825"/>
                </a:lnTo>
                <a:cubicBezTo>
                  <a:pt x="2211505" y="1836594"/>
                  <a:pt x="2170867" y="1860661"/>
                  <a:pt x="2169048" y="1837658"/>
                </a:cubicBezTo>
                <a:cubicBezTo>
                  <a:pt x="2153238" y="1843278"/>
                  <a:pt x="2146132" y="1854645"/>
                  <a:pt x="2147231" y="1839027"/>
                </a:cubicBezTo>
                <a:cubicBezTo>
                  <a:pt x="2141901" y="1840465"/>
                  <a:pt x="2138205" y="1840014"/>
                  <a:pt x="2135241" y="1838652"/>
                </a:cubicBezTo>
                <a:lnTo>
                  <a:pt x="2099215" y="1850768"/>
                </a:lnTo>
                <a:lnTo>
                  <a:pt x="2094046" y="1850806"/>
                </a:lnTo>
                <a:lnTo>
                  <a:pt x="2071850" y="1861319"/>
                </a:lnTo>
                <a:lnTo>
                  <a:pt x="2039607" y="1874318"/>
                </a:lnTo>
                <a:lnTo>
                  <a:pt x="2037289" y="1874025"/>
                </a:lnTo>
                <a:lnTo>
                  <a:pt x="2023615" y="1881562"/>
                </a:lnTo>
                <a:cubicBezTo>
                  <a:pt x="2019390" y="1884562"/>
                  <a:pt x="1959668" y="1894795"/>
                  <a:pt x="1957176" y="1898709"/>
                </a:cubicBezTo>
                <a:cubicBezTo>
                  <a:pt x="1901224" y="1893805"/>
                  <a:pt x="1914145" y="1913274"/>
                  <a:pt x="1858081" y="1923144"/>
                </a:cubicBezTo>
                <a:cubicBezTo>
                  <a:pt x="1819487" y="1923227"/>
                  <a:pt x="1798952" y="1929741"/>
                  <a:pt x="1738865" y="1944965"/>
                </a:cubicBezTo>
                <a:cubicBezTo>
                  <a:pt x="1698633" y="1955957"/>
                  <a:pt x="1670491" y="1978862"/>
                  <a:pt x="1616692" y="1989107"/>
                </a:cubicBezTo>
                <a:cubicBezTo>
                  <a:pt x="1565257" y="2022368"/>
                  <a:pt x="1474172" y="2022156"/>
                  <a:pt x="1411898" y="2046254"/>
                </a:cubicBezTo>
                <a:cubicBezTo>
                  <a:pt x="1380237" y="2035952"/>
                  <a:pt x="1386648" y="2042292"/>
                  <a:pt x="1375780" y="2047961"/>
                </a:cubicBezTo>
                <a:cubicBezTo>
                  <a:pt x="1375756" y="2047968"/>
                  <a:pt x="1375731" y="2047974"/>
                  <a:pt x="1375707" y="2047981"/>
                </a:cubicBezTo>
                <a:lnTo>
                  <a:pt x="1285585" y="2047113"/>
                </a:lnTo>
                <a:cubicBezTo>
                  <a:pt x="1279541" y="2043453"/>
                  <a:pt x="1272537" y="2040974"/>
                  <a:pt x="1263658" y="2041397"/>
                </a:cubicBezTo>
                <a:cubicBezTo>
                  <a:pt x="1212454" y="2058890"/>
                  <a:pt x="1258499" y="2026611"/>
                  <a:pt x="1170403" y="2033399"/>
                </a:cubicBezTo>
                <a:cubicBezTo>
                  <a:pt x="1166530" y="2036274"/>
                  <a:pt x="1154254" y="2033463"/>
                  <a:pt x="1153718" y="2029576"/>
                </a:cubicBezTo>
                <a:cubicBezTo>
                  <a:pt x="1148486" y="2030819"/>
                  <a:pt x="1137980" y="2038354"/>
                  <a:pt x="1133937" y="2032149"/>
                </a:cubicBezTo>
                <a:cubicBezTo>
                  <a:pt x="1104720" y="2031606"/>
                  <a:pt x="1077532" y="2035424"/>
                  <a:pt x="1054999" y="2043242"/>
                </a:cubicBezTo>
                <a:cubicBezTo>
                  <a:pt x="1024875" y="2038090"/>
                  <a:pt x="1020473" y="2042711"/>
                  <a:pt x="1018405" y="2048281"/>
                </a:cubicBezTo>
                <a:lnTo>
                  <a:pt x="1016563" y="2051718"/>
                </a:lnTo>
                <a:lnTo>
                  <a:pt x="1008284" y="2046742"/>
                </a:lnTo>
                <a:cubicBezTo>
                  <a:pt x="999244" y="2043620"/>
                  <a:pt x="990505" y="2044937"/>
                  <a:pt x="981974" y="2048363"/>
                </a:cubicBezTo>
                <a:lnTo>
                  <a:pt x="971903" y="2053484"/>
                </a:lnTo>
                <a:lnTo>
                  <a:pt x="954015" y="2052529"/>
                </a:lnTo>
                <a:cubicBezTo>
                  <a:pt x="931960" y="2051365"/>
                  <a:pt x="861352" y="2046214"/>
                  <a:pt x="839571" y="2046509"/>
                </a:cubicBezTo>
                <a:lnTo>
                  <a:pt x="823321" y="2054296"/>
                </a:lnTo>
                <a:lnTo>
                  <a:pt x="800990" y="2051523"/>
                </a:lnTo>
                <a:cubicBezTo>
                  <a:pt x="790723" y="2052171"/>
                  <a:pt x="782268" y="2055403"/>
                  <a:pt x="776439" y="2062634"/>
                </a:cubicBezTo>
                <a:cubicBezTo>
                  <a:pt x="773155" y="2056184"/>
                  <a:pt x="769593" y="2059253"/>
                  <a:pt x="763041" y="2063995"/>
                </a:cubicBezTo>
                <a:lnTo>
                  <a:pt x="757863" y="2065877"/>
                </a:lnTo>
                <a:lnTo>
                  <a:pt x="745053" y="2051831"/>
                </a:lnTo>
                <a:lnTo>
                  <a:pt x="722609" y="2049504"/>
                </a:lnTo>
                <a:lnTo>
                  <a:pt x="717618" y="2042131"/>
                </a:lnTo>
                <a:lnTo>
                  <a:pt x="703285" y="2046808"/>
                </a:lnTo>
                <a:cubicBezTo>
                  <a:pt x="698219" y="2048137"/>
                  <a:pt x="690058" y="2049926"/>
                  <a:pt x="680199" y="2051947"/>
                </a:cubicBezTo>
                <a:lnTo>
                  <a:pt x="667351" y="2054469"/>
                </a:lnTo>
                <a:lnTo>
                  <a:pt x="660961" y="2049404"/>
                </a:lnTo>
                <a:lnTo>
                  <a:pt x="638282" y="2060093"/>
                </a:lnTo>
                <a:lnTo>
                  <a:pt x="583551" y="2070197"/>
                </a:lnTo>
                <a:cubicBezTo>
                  <a:pt x="569268" y="2091365"/>
                  <a:pt x="529124" y="2053106"/>
                  <a:pt x="525274" y="2079137"/>
                </a:cubicBezTo>
                <a:cubicBezTo>
                  <a:pt x="506495" y="2056498"/>
                  <a:pt x="440091" y="2069666"/>
                  <a:pt x="405635" y="2059339"/>
                </a:cubicBezTo>
                <a:cubicBezTo>
                  <a:pt x="397410" y="2069278"/>
                  <a:pt x="294416" y="2032966"/>
                  <a:pt x="281555" y="2022847"/>
                </a:cubicBezTo>
                <a:cubicBezTo>
                  <a:pt x="171589" y="1986245"/>
                  <a:pt x="126791" y="1985528"/>
                  <a:pt x="98513" y="1969504"/>
                </a:cubicBezTo>
                <a:cubicBezTo>
                  <a:pt x="85544" y="1965247"/>
                  <a:pt x="73324" y="1958000"/>
                  <a:pt x="56191" y="1950709"/>
                </a:cubicBezTo>
                <a:lnTo>
                  <a:pt x="0" y="1935789"/>
                </a:lnTo>
                <a:close/>
              </a:path>
            </a:pathLst>
          </a:cu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fr"/>
          </a:p>
        </p:txBody>
      </p:sp>
      <p:sp>
        <p:nvSpPr>
          <p:cNvPr id="45" name="Freeform: Shape 11">
            <a:extLst>
              <a:ext uri="{FF2B5EF4-FFF2-40B4-BE49-F238E27FC236}">
                <a16:creationId xmlns:a16="http://schemas.microsoft.com/office/drawing/2014/main" id="{142DCE2C-2863-46FA-9BE7-24365A24D9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224586" y="5970896"/>
            <a:ext cx="9967416" cy="887104"/>
          </a:xfrm>
          <a:custGeom>
            <a:avLst/>
            <a:gdLst>
              <a:gd name="connsiteX0" fmla="*/ 4686423 w 9517857"/>
              <a:gd name="connsiteY0" fmla="*/ 247919 h 918356"/>
              <a:gd name="connsiteX1" fmla="*/ 4689051 w 9517857"/>
              <a:gd name="connsiteY1" fmla="*/ 250968 h 918356"/>
              <a:gd name="connsiteX2" fmla="*/ 4687244 w 9517857"/>
              <a:gd name="connsiteY2" fmla="*/ 251298 h 918356"/>
              <a:gd name="connsiteX3" fmla="*/ 4685225 w 9517857"/>
              <a:gd name="connsiteY3" fmla="*/ 246530 h 918356"/>
              <a:gd name="connsiteX4" fmla="*/ 4686133 w 9517857"/>
              <a:gd name="connsiteY4" fmla="*/ 246727 h 918356"/>
              <a:gd name="connsiteX5" fmla="*/ 4686423 w 9517857"/>
              <a:gd name="connsiteY5" fmla="*/ 247919 h 918356"/>
              <a:gd name="connsiteX6" fmla="*/ 9517856 w 9517857"/>
              <a:gd name="connsiteY6" fmla="*/ 0 h 918356"/>
              <a:gd name="connsiteX7" fmla="*/ 9517857 w 9517857"/>
              <a:gd name="connsiteY7" fmla="*/ 12 h 918356"/>
              <a:gd name="connsiteX8" fmla="*/ 9517857 w 9517857"/>
              <a:gd name="connsiteY8" fmla="*/ 918356 h 918356"/>
              <a:gd name="connsiteX9" fmla="*/ 14604 w 9517857"/>
              <a:gd name="connsiteY9" fmla="*/ 918356 h 918356"/>
              <a:gd name="connsiteX10" fmla="*/ 12841 w 9517857"/>
              <a:gd name="connsiteY10" fmla="*/ 917763 h 918356"/>
              <a:gd name="connsiteX11" fmla="*/ 93 w 9517857"/>
              <a:gd name="connsiteY11" fmla="*/ 912471 h 918356"/>
              <a:gd name="connsiteX12" fmla="*/ 58674 w 9517857"/>
              <a:gd name="connsiteY12" fmla="*/ 890322 h 918356"/>
              <a:gd name="connsiteX13" fmla="*/ 275005 w 9517857"/>
              <a:gd name="connsiteY13" fmla="*/ 807229 h 918356"/>
              <a:gd name="connsiteX14" fmla="*/ 587824 w 9517857"/>
              <a:gd name="connsiteY14" fmla="*/ 798195 h 918356"/>
              <a:gd name="connsiteX15" fmla="*/ 651826 w 9517857"/>
              <a:gd name="connsiteY15" fmla="*/ 738338 h 918356"/>
              <a:gd name="connsiteX16" fmla="*/ 727985 w 9517857"/>
              <a:gd name="connsiteY16" fmla="*/ 719826 h 918356"/>
              <a:gd name="connsiteX17" fmla="*/ 778982 w 9517857"/>
              <a:gd name="connsiteY17" fmla="*/ 710142 h 918356"/>
              <a:gd name="connsiteX18" fmla="*/ 849944 w 9517857"/>
              <a:gd name="connsiteY18" fmla="*/ 717987 h 918356"/>
              <a:gd name="connsiteX19" fmla="*/ 921659 w 9517857"/>
              <a:gd name="connsiteY19" fmla="*/ 712695 h 918356"/>
              <a:gd name="connsiteX20" fmla="*/ 930946 w 9517857"/>
              <a:gd name="connsiteY20" fmla="*/ 734046 h 918356"/>
              <a:gd name="connsiteX21" fmla="*/ 986250 w 9517857"/>
              <a:gd name="connsiteY21" fmla="*/ 713530 h 918356"/>
              <a:gd name="connsiteX22" fmla="*/ 1013752 w 9517857"/>
              <a:gd name="connsiteY22" fmla="*/ 713361 h 918356"/>
              <a:gd name="connsiteX23" fmla="*/ 1023734 w 9517857"/>
              <a:gd name="connsiteY23" fmla="*/ 718571 h 918356"/>
              <a:gd name="connsiteX24" fmla="*/ 1063207 w 9517857"/>
              <a:gd name="connsiteY24" fmla="*/ 715651 h 918356"/>
              <a:gd name="connsiteX25" fmla="*/ 1081980 w 9517857"/>
              <a:gd name="connsiteY25" fmla="*/ 738455 h 918356"/>
              <a:gd name="connsiteX26" fmla="*/ 1218120 w 9517857"/>
              <a:gd name="connsiteY26" fmla="*/ 713280 h 918356"/>
              <a:gd name="connsiteX27" fmla="*/ 1397459 w 9517857"/>
              <a:gd name="connsiteY27" fmla="*/ 691190 h 918356"/>
              <a:gd name="connsiteX28" fmla="*/ 1580688 w 9517857"/>
              <a:gd name="connsiteY28" fmla="*/ 693697 h 918356"/>
              <a:gd name="connsiteX29" fmla="*/ 1772334 w 9517857"/>
              <a:gd name="connsiteY29" fmla="*/ 710640 h 918356"/>
              <a:gd name="connsiteX30" fmla="*/ 2002561 w 9517857"/>
              <a:gd name="connsiteY30" fmla="*/ 659917 h 918356"/>
              <a:gd name="connsiteX31" fmla="*/ 2135144 w 9517857"/>
              <a:gd name="connsiteY31" fmla="*/ 636501 h 918356"/>
              <a:gd name="connsiteX32" fmla="*/ 2440292 w 9517857"/>
              <a:gd name="connsiteY32" fmla="*/ 593862 h 918356"/>
              <a:gd name="connsiteX33" fmla="*/ 2547829 w 9517857"/>
              <a:gd name="connsiteY33" fmla="*/ 566150 h 918356"/>
              <a:gd name="connsiteX34" fmla="*/ 2658055 w 9517857"/>
              <a:gd name="connsiteY34" fmla="*/ 578727 h 918356"/>
              <a:gd name="connsiteX35" fmla="*/ 2693698 w 9517857"/>
              <a:gd name="connsiteY35" fmla="*/ 560029 h 918356"/>
              <a:gd name="connsiteX36" fmla="*/ 2699673 w 9517857"/>
              <a:gd name="connsiteY36" fmla="*/ 556400 h 918356"/>
              <a:gd name="connsiteX37" fmla="*/ 2727306 w 9517857"/>
              <a:gd name="connsiteY37" fmla="*/ 550698 h 918356"/>
              <a:gd name="connsiteX38" fmla="*/ 2730451 w 9517857"/>
              <a:gd name="connsiteY38" fmla="*/ 538058 h 918356"/>
              <a:gd name="connsiteX39" fmla="*/ 2768713 w 9517857"/>
              <a:gd name="connsiteY39" fmla="*/ 521575 h 918356"/>
              <a:gd name="connsiteX40" fmla="*/ 2820868 w 9517857"/>
              <a:gd name="connsiteY40" fmla="*/ 514160 h 918356"/>
              <a:gd name="connsiteX41" fmla="*/ 3073635 w 9517857"/>
              <a:gd name="connsiteY41" fmla="*/ 491294 h 918356"/>
              <a:gd name="connsiteX42" fmla="*/ 3222071 w 9517857"/>
              <a:gd name="connsiteY42" fmla="*/ 470559 h 918356"/>
              <a:gd name="connsiteX43" fmla="*/ 3274069 w 9517857"/>
              <a:gd name="connsiteY43" fmla="*/ 451605 h 918356"/>
              <a:gd name="connsiteX44" fmla="*/ 3349632 w 9517857"/>
              <a:gd name="connsiteY44" fmla="*/ 432583 h 918356"/>
              <a:gd name="connsiteX45" fmla="*/ 3479593 w 9517857"/>
              <a:gd name="connsiteY45" fmla="*/ 390437 h 918356"/>
              <a:gd name="connsiteX46" fmla="*/ 3660110 w 9517857"/>
              <a:gd name="connsiteY46" fmla="*/ 348726 h 918356"/>
              <a:gd name="connsiteX47" fmla="*/ 3750023 w 9517857"/>
              <a:gd name="connsiteY47" fmla="*/ 370678 h 918356"/>
              <a:gd name="connsiteX48" fmla="*/ 3844133 w 9517857"/>
              <a:gd name="connsiteY48" fmla="*/ 360648 h 918356"/>
              <a:gd name="connsiteX49" fmla="*/ 3913545 w 9517857"/>
              <a:gd name="connsiteY49" fmla="*/ 344235 h 918356"/>
              <a:gd name="connsiteX50" fmla="*/ 4266740 w 9517857"/>
              <a:gd name="connsiteY50" fmla="*/ 361454 h 918356"/>
              <a:gd name="connsiteX51" fmla="*/ 4430770 w 9517857"/>
              <a:gd name="connsiteY51" fmla="*/ 342643 h 918356"/>
              <a:gd name="connsiteX52" fmla="*/ 4512664 w 9517857"/>
              <a:gd name="connsiteY52" fmla="*/ 319948 h 918356"/>
              <a:gd name="connsiteX53" fmla="*/ 4616423 w 9517857"/>
              <a:gd name="connsiteY53" fmla="*/ 290914 h 918356"/>
              <a:gd name="connsiteX54" fmla="*/ 4691675 w 9517857"/>
              <a:gd name="connsiteY54" fmla="*/ 254011 h 918356"/>
              <a:gd name="connsiteX55" fmla="*/ 4689051 w 9517857"/>
              <a:gd name="connsiteY55" fmla="*/ 250968 h 918356"/>
              <a:gd name="connsiteX56" fmla="*/ 4719994 w 9517857"/>
              <a:gd name="connsiteY56" fmla="*/ 245307 h 918356"/>
              <a:gd name="connsiteX57" fmla="*/ 4752894 w 9517857"/>
              <a:gd name="connsiteY57" fmla="*/ 239875 h 918356"/>
              <a:gd name="connsiteX58" fmla="*/ 4769329 w 9517857"/>
              <a:gd name="connsiteY58" fmla="*/ 233585 h 918356"/>
              <a:gd name="connsiteX59" fmla="*/ 4775634 w 9517857"/>
              <a:gd name="connsiteY59" fmla="*/ 234063 h 918356"/>
              <a:gd name="connsiteX60" fmla="*/ 4790452 w 9517857"/>
              <a:gd name="connsiteY60" fmla="*/ 233572 h 918356"/>
              <a:gd name="connsiteX61" fmla="*/ 4789062 w 9517857"/>
              <a:gd name="connsiteY61" fmla="*/ 241924 h 918356"/>
              <a:gd name="connsiteX62" fmla="*/ 4827826 w 9517857"/>
              <a:gd name="connsiteY62" fmla="*/ 246977 h 918356"/>
              <a:gd name="connsiteX63" fmla="*/ 4892569 w 9517857"/>
              <a:gd name="connsiteY63" fmla="*/ 249933 h 918356"/>
              <a:gd name="connsiteX64" fmla="*/ 4896611 w 9517857"/>
              <a:gd name="connsiteY64" fmla="*/ 240448 h 918356"/>
              <a:gd name="connsiteX65" fmla="*/ 4917286 w 9517857"/>
              <a:gd name="connsiteY65" fmla="*/ 243659 h 918356"/>
              <a:gd name="connsiteX66" fmla="*/ 4981173 w 9517857"/>
              <a:gd name="connsiteY66" fmla="*/ 247103 h 918356"/>
              <a:gd name="connsiteX67" fmla="*/ 5060397 w 9517857"/>
              <a:gd name="connsiteY67" fmla="*/ 263688 h 918356"/>
              <a:gd name="connsiteX68" fmla="*/ 5252996 w 9517857"/>
              <a:gd name="connsiteY68" fmla="*/ 270655 h 918356"/>
              <a:gd name="connsiteX69" fmla="*/ 5358056 w 9517857"/>
              <a:gd name="connsiteY69" fmla="*/ 247248 h 918356"/>
              <a:gd name="connsiteX70" fmla="*/ 5426496 w 9517857"/>
              <a:gd name="connsiteY70" fmla="*/ 235142 h 918356"/>
              <a:gd name="connsiteX71" fmla="*/ 5497161 w 9517857"/>
              <a:gd name="connsiteY71" fmla="*/ 228808 h 918356"/>
              <a:gd name="connsiteX72" fmla="*/ 5826043 w 9517857"/>
              <a:gd name="connsiteY72" fmla="*/ 148073 h 918356"/>
              <a:gd name="connsiteX73" fmla="*/ 6013415 w 9517857"/>
              <a:gd name="connsiteY73" fmla="*/ 137316 h 918356"/>
              <a:gd name="connsiteX74" fmla="*/ 6080994 w 9517857"/>
              <a:gd name="connsiteY74" fmla="*/ 142938 h 918356"/>
              <a:gd name="connsiteX75" fmla="*/ 6194152 w 9517857"/>
              <a:gd name="connsiteY75" fmla="*/ 151772 h 918356"/>
              <a:gd name="connsiteX76" fmla="*/ 6281379 w 9517857"/>
              <a:gd name="connsiteY76" fmla="*/ 181626 h 918356"/>
              <a:gd name="connsiteX77" fmla="*/ 6374947 w 9517857"/>
              <a:gd name="connsiteY77" fmla="*/ 179799 h 918356"/>
              <a:gd name="connsiteX78" fmla="*/ 6448518 w 9517857"/>
              <a:gd name="connsiteY78" fmla="*/ 164378 h 918356"/>
              <a:gd name="connsiteX79" fmla="*/ 6544700 w 9517857"/>
              <a:gd name="connsiteY79" fmla="*/ 167161 h 918356"/>
              <a:gd name="connsiteX80" fmla="*/ 6648353 w 9517857"/>
              <a:gd name="connsiteY80" fmla="*/ 172250 h 918356"/>
              <a:gd name="connsiteX81" fmla="*/ 6736227 w 9517857"/>
              <a:gd name="connsiteY81" fmla="*/ 173216 h 918356"/>
              <a:gd name="connsiteX82" fmla="*/ 6977218 w 9517857"/>
              <a:gd name="connsiteY82" fmla="*/ 184289 h 918356"/>
              <a:gd name="connsiteX83" fmla="*/ 7065221 w 9517857"/>
              <a:gd name="connsiteY83" fmla="*/ 227531 h 918356"/>
              <a:gd name="connsiteX84" fmla="*/ 7366876 w 9517857"/>
              <a:gd name="connsiteY84" fmla="*/ 248468 h 918356"/>
              <a:gd name="connsiteX85" fmla="*/ 7565449 w 9517857"/>
              <a:gd name="connsiteY85" fmla="*/ 258950 h 918356"/>
              <a:gd name="connsiteX86" fmla="*/ 7599285 w 9517857"/>
              <a:gd name="connsiteY86" fmla="*/ 266021 h 918356"/>
              <a:gd name="connsiteX87" fmla="*/ 7644411 w 9517857"/>
              <a:gd name="connsiteY87" fmla="*/ 258986 h 918356"/>
              <a:gd name="connsiteX88" fmla="*/ 7825110 w 9517857"/>
              <a:gd name="connsiteY88" fmla="*/ 229109 h 918356"/>
              <a:gd name="connsiteX89" fmla="*/ 7965804 w 9517857"/>
              <a:gd name="connsiteY89" fmla="*/ 190545 h 918356"/>
              <a:gd name="connsiteX90" fmla="*/ 8147401 w 9517857"/>
              <a:gd name="connsiteY90" fmla="*/ 205617 h 918356"/>
              <a:gd name="connsiteX91" fmla="*/ 8256033 w 9517857"/>
              <a:gd name="connsiteY91" fmla="*/ 193713 h 918356"/>
              <a:gd name="connsiteX92" fmla="*/ 8410677 w 9517857"/>
              <a:gd name="connsiteY92" fmla="*/ 172167 h 918356"/>
              <a:gd name="connsiteX93" fmla="*/ 8617841 w 9517857"/>
              <a:gd name="connsiteY93" fmla="*/ 155167 h 918356"/>
              <a:gd name="connsiteX94" fmla="*/ 8715976 w 9517857"/>
              <a:gd name="connsiteY94" fmla="*/ 178374 h 918356"/>
              <a:gd name="connsiteX95" fmla="*/ 8778827 w 9517857"/>
              <a:gd name="connsiteY95" fmla="*/ 172936 h 918356"/>
              <a:gd name="connsiteX96" fmla="*/ 8840778 w 9517857"/>
              <a:gd name="connsiteY96" fmla="*/ 143149 h 918356"/>
              <a:gd name="connsiteX97" fmla="*/ 9010380 w 9517857"/>
              <a:gd name="connsiteY97" fmla="*/ 91891 h 918356"/>
              <a:gd name="connsiteX98" fmla="*/ 9110856 w 9517857"/>
              <a:gd name="connsiteY98" fmla="*/ 70997 h 918356"/>
              <a:gd name="connsiteX99" fmla="*/ 9268817 w 9517857"/>
              <a:gd name="connsiteY99" fmla="*/ 53082 h 918356"/>
              <a:gd name="connsiteX100" fmla="*/ 9316667 w 9517857"/>
              <a:gd name="connsiteY100" fmla="*/ 45047 h 918356"/>
              <a:gd name="connsiteX101" fmla="*/ 9428209 w 9517857"/>
              <a:gd name="connsiteY101" fmla="*/ 29923 h 9183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9517857" h="918356">
                <a:moveTo>
                  <a:pt x="4686423" y="247919"/>
                </a:moveTo>
                <a:lnTo>
                  <a:pt x="4689051" y="250968"/>
                </a:lnTo>
                <a:lnTo>
                  <a:pt x="4687244" y="251298"/>
                </a:lnTo>
                <a:close/>
                <a:moveTo>
                  <a:pt x="4685225" y="246530"/>
                </a:moveTo>
                <a:cubicBezTo>
                  <a:pt x="4688837" y="243198"/>
                  <a:pt x="4687468" y="244598"/>
                  <a:pt x="4686133" y="246727"/>
                </a:cubicBezTo>
                <a:lnTo>
                  <a:pt x="4686423" y="247919"/>
                </a:lnTo>
                <a:close/>
                <a:moveTo>
                  <a:pt x="9517856" y="0"/>
                </a:moveTo>
                <a:lnTo>
                  <a:pt x="9517857" y="12"/>
                </a:lnTo>
                <a:lnTo>
                  <a:pt x="9517857" y="918356"/>
                </a:lnTo>
                <a:lnTo>
                  <a:pt x="14604" y="918356"/>
                </a:lnTo>
                <a:lnTo>
                  <a:pt x="12841" y="917763"/>
                </a:lnTo>
                <a:cubicBezTo>
                  <a:pt x="4532" y="914864"/>
                  <a:pt x="-773" y="912807"/>
                  <a:pt x="93" y="912471"/>
                </a:cubicBezTo>
                <a:cubicBezTo>
                  <a:pt x="172" y="912298"/>
                  <a:pt x="58594" y="890495"/>
                  <a:pt x="58674" y="890322"/>
                </a:cubicBezTo>
                <a:cubicBezTo>
                  <a:pt x="127436" y="929614"/>
                  <a:pt x="206243" y="828226"/>
                  <a:pt x="275005" y="807229"/>
                </a:cubicBezTo>
                <a:cubicBezTo>
                  <a:pt x="303983" y="806087"/>
                  <a:pt x="504960" y="777375"/>
                  <a:pt x="587824" y="798195"/>
                </a:cubicBezTo>
                <a:cubicBezTo>
                  <a:pt x="598733" y="769348"/>
                  <a:pt x="682904" y="785924"/>
                  <a:pt x="651826" y="738338"/>
                </a:cubicBezTo>
                <a:cubicBezTo>
                  <a:pt x="688440" y="737862"/>
                  <a:pt x="753255" y="750396"/>
                  <a:pt x="727985" y="719826"/>
                </a:cubicBezTo>
                <a:cubicBezTo>
                  <a:pt x="739648" y="718749"/>
                  <a:pt x="775717" y="715087"/>
                  <a:pt x="778982" y="710142"/>
                </a:cubicBezTo>
                <a:cubicBezTo>
                  <a:pt x="779189" y="709407"/>
                  <a:pt x="849736" y="718721"/>
                  <a:pt x="849944" y="717987"/>
                </a:cubicBezTo>
                <a:lnTo>
                  <a:pt x="921659" y="712695"/>
                </a:lnTo>
                <a:lnTo>
                  <a:pt x="930946" y="734046"/>
                </a:lnTo>
                <a:lnTo>
                  <a:pt x="986250" y="713530"/>
                </a:lnTo>
                <a:lnTo>
                  <a:pt x="1013752" y="713361"/>
                </a:lnTo>
                <a:lnTo>
                  <a:pt x="1023734" y="718571"/>
                </a:lnTo>
                <a:cubicBezTo>
                  <a:pt x="1033291" y="721276"/>
                  <a:pt x="1045398" y="721394"/>
                  <a:pt x="1063207" y="715651"/>
                </a:cubicBezTo>
                <a:lnTo>
                  <a:pt x="1081980" y="738455"/>
                </a:lnTo>
                <a:lnTo>
                  <a:pt x="1218120" y="713280"/>
                </a:lnTo>
                <a:cubicBezTo>
                  <a:pt x="1230137" y="716162"/>
                  <a:pt x="1387179" y="685179"/>
                  <a:pt x="1397459" y="691190"/>
                </a:cubicBezTo>
                <a:cubicBezTo>
                  <a:pt x="1490025" y="704984"/>
                  <a:pt x="1465878" y="715604"/>
                  <a:pt x="1580688" y="693697"/>
                </a:cubicBezTo>
                <a:cubicBezTo>
                  <a:pt x="1607067" y="704379"/>
                  <a:pt x="1719477" y="658239"/>
                  <a:pt x="1772334" y="710640"/>
                </a:cubicBezTo>
                <a:cubicBezTo>
                  <a:pt x="1745536" y="644824"/>
                  <a:pt x="1976078" y="716436"/>
                  <a:pt x="2002561" y="659917"/>
                </a:cubicBezTo>
                <a:cubicBezTo>
                  <a:pt x="2045346" y="660357"/>
                  <a:pt x="2166676" y="654391"/>
                  <a:pt x="2135144" y="636501"/>
                </a:cubicBezTo>
                <a:cubicBezTo>
                  <a:pt x="2276591" y="665055"/>
                  <a:pt x="2293173" y="591792"/>
                  <a:pt x="2440292" y="593862"/>
                </a:cubicBezTo>
                <a:cubicBezTo>
                  <a:pt x="2495160" y="534824"/>
                  <a:pt x="2473343" y="585644"/>
                  <a:pt x="2547829" y="566150"/>
                </a:cubicBezTo>
                <a:cubicBezTo>
                  <a:pt x="2545438" y="614169"/>
                  <a:pt x="2632278" y="528280"/>
                  <a:pt x="2658055" y="578727"/>
                </a:cubicBezTo>
                <a:cubicBezTo>
                  <a:pt x="2670795" y="573581"/>
                  <a:pt x="2682322" y="567005"/>
                  <a:pt x="2693698" y="560029"/>
                </a:cubicBezTo>
                <a:lnTo>
                  <a:pt x="2699673" y="556400"/>
                </a:lnTo>
                <a:lnTo>
                  <a:pt x="2727306" y="550698"/>
                </a:lnTo>
                <a:lnTo>
                  <a:pt x="2730451" y="538058"/>
                </a:lnTo>
                <a:lnTo>
                  <a:pt x="2768713" y="521575"/>
                </a:lnTo>
                <a:cubicBezTo>
                  <a:pt x="2783756" y="517104"/>
                  <a:pt x="2800788" y="514291"/>
                  <a:pt x="2820868" y="514160"/>
                </a:cubicBezTo>
                <a:cubicBezTo>
                  <a:pt x="2894791" y="532885"/>
                  <a:pt x="2981506" y="465507"/>
                  <a:pt x="3073635" y="491294"/>
                </a:cubicBezTo>
                <a:cubicBezTo>
                  <a:pt x="3106872" y="496624"/>
                  <a:pt x="3205785" y="487718"/>
                  <a:pt x="3222071" y="470559"/>
                </a:cubicBezTo>
                <a:cubicBezTo>
                  <a:pt x="3242193" y="465514"/>
                  <a:pt x="3267163" y="469136"/>
                  <a:pt x="3274069" y="451605"/>
                </a:cubicBezTo>
                <a:cubicBezTo>
                  <a:pt x="3286659" y="430165"/>
                  <a:pt x="3363648" y="455571"/>
                  <a:pt x="3349632" y="432583"/>
                </a:cubicBezTo>
                <a:cubicBezTo>
                  <a:pt x="3404182" y="449847"/>
                  <a:pt x="3438210" y="404323"/>
                  <a:pt x="3479593" y="390437"/>
                </a:cubicBezTo>
                <a:cubicBezTo>
                  <a:pt x="3523240" y="408403"/>
                  <a:pt x="3567027" y="361554"/>
                  <a:pt x="3660110" y="348726"/>
                </a:cubicBezTo>
                <a:cubicBezTo>
                  <a:pt x="3708299" y="369683"/>
                  <a:pt x="3662447" y="344775"/>
                  <a:pt x="3750023" y="370678"/>
                </a:cubicBezTo>
                <a:cubicBezTo>
                  <a:pt x="3752092" y="367132"/>
                  <a:pt x="3816880" y="365055"/>
                  <a:pt x="3844133" y="360648"/>
                </a:cubicBezTo>
                <a:cubicBezTo>
                  <a:pt x="3871386" y="356240"/>
                  <a:pt x="3882848" y="332490"/>
                  <a:pt x="3913545" y="344235"/>
                </a:cubicBezTo>
                <a:cubicBezTo>
                  <a:pt x="4050255" y="376864"/>
                  <a:pt x="4159924" y="363190"/>
                  <a:pt x="4266740" y="361454"/>
                </a:cubicBezTo>
                <a:cubicBezTo>
                  <a:pt x="4385770" y="354374"/>
                  <a:pt x="4314535" y="340143"/>
                  <a:pt x="4430770" y="342643"/>
                </a:cubicBezTo>
                <a:cubicBezTo>
                  <a:pt x="4439969" y="322594"/>
                  <a:pt x="4478290" y="314645"/>
                  <a:pt x="4512664" y="319948"/>
                </a:cubicBezTo>
                <a:cubicBezTo>
                  <a:pt x="4570011" y="315138"/>
                  <a:pt x="4549085" y="269599"/>
                  <a:pt x="4616423" y="290914"/>
                </a:cubicBezTo>
                <a:cubicBezTo>
                  <a:pt x="4599641" y="270277"/>
                  <a:pt x="4692085" y="269216"/>
                  <a:pt x="4691675" y="254011"/>
                </a:cubicBezTo>
                <a:lnTo>
                  <a:pt x="4689051" y="250968"/>
                </a:lnTo>
                <a:lnTo>
                  <a:pt x="4719994" y="245307"/>
                </a:lnTo>
                <a:cubicBezTo>
                  <a:pt x="4732635" y="242775"/>
                  <a:pt x="4745300" y="240335"/>
                  <a:pt x="4752894" y="239875"/>
                </a:cubicBezTo>
                <a:lnTo>
                  <a:pt x="4769329" y="233585"/>
                </a:lnTo>
                <a:lnTo>
                  <a:pt x="4775634" y="234063"/>
                </a:lnTo>
                <a:lnTo>
                  <a:pt x="4790452" y="233572"/>
                </a:lnTo>
                <a:cubicBezTo>
                  <a:pt x="4789989" y="236356"/>
                  <a:pt x="4789525" y="239141"/>
                  <a:pt x="4789062" y="241924"/>
                </a:cubicBezTo>
                <a:cubicBezTo>
                  <a:pt x="4786342" y="249932"/>
                  <a:pt x="4804560" y="248631"/>
                  <a:pt x="4827826" y="246977"/>
                </a:cubicBezTo>
                <a:cubicBezTo>
                  <a:pt x="4875782" y="239569"/>
                  <a:pt x="4874112" y="283413"/>
                  <a:pt x="4892569" y="249933"/>
                </a:cubicBezTo>
                <a:lnTo>
                  <a:pt x="4896611" y="240448"/>
                </a:lnTo>
                <a:lnTo>
                  <a:pt x="4917286" y="243659"/>
                </a:lnTo>
                <a:cubicBezTo>
                  <a:pt x="4923060" y="243799"/>
                  <a:pt x="4981729" y="240979"/>
                  <a:pt x="4981173" y="247103"/>
                </a:cubicBezTo>
                <a:cubicBezTo>
                  <a:pt x="5024880" y="220690"/>
                  <a:pt x="5014146" y="257963"/>
                  <a:pt x="5060397" y="263688"/>
                </a:cubicBezTo>
                <a:cubicBezTo>
                  <a:pt x="5093356" y="238589"/>
                  <a:pt x="5157892" y="275351"/>
                  <a:pt x="5252996" y="270655"/>
                </a:cubicBezTo>
                <a:cubicBezTo>
                  <a:pt x="5288840" y="241872"/>
                  <a:pt x="5287005" y="287921"/>
                  <a:pt x="5358056" y="247248"/>
                </a:cubicBezTo>
                <a:cubicBezTo>
                  <a:pt x="5361752" y="250257"/>
                  <a:pt x="5403312" y="238215"/>
                  <a:pt x="5426496" y="235142"/>
                </a:cubicBezTo>
                <a:cubicBezTo>
                  <a:pt x="5449679" y="232069"/>
                  <a:pt x="5473549" y="245611"/>
                  <a:pt x="5497161" y="228808"/>
                </a:cubicBezTo>
                <a:cubicBezTo>
                  <a:pt x="5611861" y="172767"/>
                  <a:pt x="5723211" y="165860"/>
                  <a:pt x="5826043" y="148073"/>
                </a:cubicBezTo>
                <a:cubicBezTo>
                  <a:pt x="5943127" y="133166"/>
                  <a:pt x="5872659" y="193078"/>
                  <a:pt x="6013415" y="137316"/>
                </a:cubicBezTo>
                <a:cubicBezTo>
                  <a:pt x="6031924" y="154783"/>
                  <a:pt x="6050745" y="154258"/>
                  <a:pt x="6080994" y="142938"/>
                </a:cubicBezTo>
                <a:cubicBezTo>
                  <a:pt x="6138083" y="137090"/>
                  <a:pt x="6140195" y="184383"/>
                  <a:pt x="6194152" y="151772"/>
                </a:cubicBezTo>
                <a:cubicBezTo>
                  <a:pt x="6187280" y="177783"/>
                  <a:pt x="6304222" y="153410"/>
                  <a:pt x="6281379" y="181626"/>
                </a:cubicBezTo>
                <a:cubicBezTo>
                  <a:pt x="6321899" y="201819"/>
                  <a:pt x="6335111" y="162590"/>
                  <a:pt x="6374947" y="179799"/>
                </a:cubicBezTo>
                <a:cubicBezTo>
                  <a:pt x="6417404" y="181336"/>
                  <a:pt x="6402484" y="169694"/>
                  <a:pt x="6448518" y="164378"/>
                </a:cubicBezTo>
                <a:cubicBezTo>
                  <a:pt x="6504958" y="162488"/>
                  <a:pt x="6493438" y="111203"/>
                  <a:pt x="6544700" y="167161"/>
                </a:cubicBezTo>
                <a:cubicBezTo>
                  <a:pt x="6601507" y="148697"/>
                  <a:pt x="6566269" y="164386"/>
                  <a:pt x="6648353" y="172250"/>
                </a:cubicBezTo>
                <a:cubicBezTo>
                  <a:pt x="6680008" y="155223"/>
                  <a:pt x="6707960" y="160673"/>
                  <a:pt x="6736227" y="173216"/>
                </a:cubicBezTo>
                <a:cubicBezTo>
                  <a:pt x="6813963" y="164284"/>
                  <a:pt x="6888143" y="181296"/>
                  <a:pt x="6977218" y="184289"/>
                </a:cubicBezTo>
                <a:cubicBezTo>
                  <a:pt x="7040424" y="188318"/>
                  <a:pt x="7000278" y="216835"/>
                  <a:pt x="7065221" y="227531"/>
                </a:cubicBezTo>
                <a:cubicBezTo>
                  <a:pt x="7130163" y="238228"/>
                  <a:pt x="7291878" y="238208"/>
                  <a:pt x="7366876" y="248468"/>
                </a:cubicBezTo>
                <a:cubicBezTo>
                  <a:pt x="7491356" y="206752"/>
                  <a:pt x="7367734" y="280166"/>
                  <a:pt x="7565449" y="258950"/>
                </a:cubicBezTo>
                <a:cubicBezTo>
                  <a:pt x="7575959" y="252432"/>
                  <a:pt x="7600854" y="257628"/>
                  <a:pt x="7599285" y="266021"/>
                </a:cubicBezTo>
                <a:cubicBezTo>
                  <a:pt x="7611616" y="262940"/>
                  <a:pt x="7639946" y="245819"/>
                  <a:pt x="7644411" y="258986"/>
                </a:cubicBezTo>
                <a:cubicBezTo>
                  <a:pt x="7708015" y="258012"/>
                  <a:pt x="7770249" y="247724"/>
                  <a:pt x="7825110" y="229109"/>
                </a:cubicBezTo>
                <a:cubicBezTo>
                  <a:pt x="7949762" y="247028"/>
                  <a:pt x="7921956" y="197757"/>
                  <a:pt x="7965804" y="190545"/>
                </a:cubicBezTo>
                <a:cubicBezTo>
                  <a:pt x="8039439" y="213878"/>
                  <a:pt x="8063651" y="191475"/>
                  <a:pt x="8147401" y="205617"/>
                </a:cubicBezTo>
                <a:cubicBezTo>
                  <a:pt x="8166453" y="196610"/>
                  <a:pt x="8225048" y="207099"/>
                  <a:pt x="8256033" y="193713"/>
                </a:cubicBezTo>
                <a:cubicBezTo>
                  <a:pt x="8311388" y="242017"/>
                  <a:pt x="8350376" y="178592"/>
                  <a:pt x="8410677" y="172167"/>
                </a:cubicBezTo>
                <a:cubicBezTo>
                  <a:pt x="8470978" y="165743"/>
                  <a:pt x="8572470" y="206385"/>
                  <a:pt x="8617841" y="155167"/>
                </a:cubicBezTo>
                <a:cubicBezTo>
                  <a:pt x="8646050" y="160448"/>
                  <a:pt x="8664949" y="183631"/>
                  <a:pt x="8715976" y="178374"/>
                </a:cubicBezTo>
                <a:cubicBezTo>
                  <a:pt x="8737194" y="188216"/>
                  <a:pt x="8738009" y="189511"/>
                  <a:pt x="8778827" y="172936"/>
                </a:cubicBezTo>
                <a:cubicBezTo>
                  <a:pt x="8725277" y="146372"/>
                  <a:pt x="8850819" y="175612"/>
                  <a:pt x="8840778" y="143149"/>
                </a:cubicBezTo>
                <a:cubicBezTo>
                  <a:pt x="8903519" y="121096"/>
                  <a:pt x="9021861" y="150359"/>
                  <a:pt x="9010380" y="91891"/>
                </a:cubicBezTo>
                <a:cubicBezTo>
                  <a:pt x="9027103" y="56852"/>
                  <a:pt x="9112524" y="108357"/>
                  <a:pt x="9110856" y="70997"/>
                </a:cubicBezTo>
                <a:cubicBezTo>
                  <a:pt x="9148189" y="94250"/>
                  <a:pt x="9209809" y="53285"/>
                  <a:pt x="9268817" y="53082"/>
                </a:cubicBezTo>
                <a:cubicBezTo>
                  <a:pt x="9279135" y="35997"/>
                  <a:pt x="9292736" y="36520"/>
                  <a:pt x="9316667" y="45047"/>
                </a:cubicBezTo>
                <a:cubicBezTo>
                  <a:pt x="9352186" y="45862"/>
                  <a:pt x="9390008" y="39799"/>
                  <a:pt x="9428209" y="29923"/>
                </a:cubicBez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
          </a:p>
        </p:txBody>
      </p:sp>
      <p:sp>
        <p:nvSpPr>
          <p:cNvPr id="46" name="TextBox 45">
            <a:extLst>
              <a:ext uri="{FF2B5EF4-FFF2-40B4-BE49-F238E27FC236}">
                <a16:creationId xmlns:a16="http://schemas.microsoft.com/office/drawing/2014/main" id="{ED5B8CF6-DA49-49AE-A805-0912DA6647DD}"/>
              </a:ext>
            </a:extLst>
          </p:cNvPr>
          <p:cNvSpPr txBox="1"/>
          <p:nvPr/>
        </p:nvSpPr>
        <p:spPr>
          <a:xfrm>
            <a:off x="581027" y="735955"/>
            <a:ext cx="11029948" cy="538609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rtl="0"/>
            <a:endParaRPr lang="fr" sz="4400" dirty="0">
              <a:latin typeface="Open Sans"/>
              <a:ea typeface="Open Sans"/>
              <a:cs typeface="Open Sans"/>
            </a:endParaRPr>
          </a:p>
          <a:p>
            <a:pPr algn="ctr" rtl="0"/>
            <a:r>
              <a:rPr lang="fr" sz="4400" b="0" i="0" u="none" baseline="0" dirty="0">
                <a:latin typeface="Open Sans"/>
                <a:ea typeface="Open Sans"/>
                <a:cs typeface="Open Sans"/>
              </a:rPr>
              <a:t>Cayman </a:t>
            </a:r>
            <a:br>
              <a:rPr lang="fr" sz="4400" dirty="0">
                <a:latin typeface="Open Sans"/>
                <a:ea typeface="Open Sans"/>
                <a:cs typeface="Open Sans"/>
              </a:rPr>
            </a:br>
            <a:r>
              <a:rPr lang="fr" sz="4400" b="1" i="0" u="none" baseline="0" dirty="0">
                <a:latin typeface="Open Sans"/>
                <a:ea typeface="Open Sans"/>
                <a:cs typeface="Open Sans"/>
              </a:rPr>
              <a:t>exploite un rapport de force.</a:t>
            </a:r>
          </a:p>
          <a:p>
            <a:pPr algn="ctr" rtl="0"/>
            <a:endParaRPr lang="fr" sz="4400" dirty="0">
              <a:latin typeface="Open Sans"/>
              <a:ea typeface="Open Sans"/>
              <a:cs typeface="Open Sans"/>
            </a:endParaRPr>
          </a:p>
          <a:p>
            <a:pPr algn="ctr" rtl="0"/>
            <a:r>
              <a:rPr lang="fr" sz="4400" b="0" i="0" u="none" baseline="0" dirty="0">
                <a:latin typeface="Open Sans"/>
                <a:ea typeface="Open Sans"/>
                <a:cs typeface="Open Sans"/>
              </a:rPr>
              <a:t>Même si Makenna et ses parents semblent d’accord, l’arrangement </a:t>
            </a:r>
            <a:br>
              <a:rPr lang="fr" sz="4400" dirty="0">
                <a:latin typeface="Open Sans"/>
                <a:ea typeface="Open Sans"/>
                <a:cs typeface="Open Sans"/>
              </a:rPr>
            </a:br>
            <a:r>
              <a:rPr lang="fr" sz="4400" b="1" i="0" u="none" baseline="0" dirty="0">
                <a:latin typeface="Open Sans"/>
                <a:ea typeface="Open Sans"/>
                <a:cs typeface="Open Sans"/>
              </a:rPr>
              <a:t>n’est pas acceptable</a:t>
            </a:r>
            <a:r>
              <a:rPr lang="fr" sz="4400" b="0" i="0" u="none" baseline="0" dirty="0">
                <a:latin typeface="Open Sans"/>
                <a:ea typeface="Open Sans"/>
                <a:cs typeface="Open Sans"/>
              </a:rPr>
              <a:t>.</a:t>
            </a:r>
            <a:endParaRPr lang="fr" sz="3600" dirty="0">
              <a:cs typeface="Calibri"/>
            </a:endParaRPr>
          </a:p>
          <a:p>
            <a:pPr algn="ctr" rtl="0"/>
            <a:endParaRPr lang="fr" sz="3600" dirty="0">
              <a:cs typeface="Calibri"/>
            </a:endParaRPr>
          </a:p>
        </p:txBody>
      </p:sp>
      <p:pic>
        <p:nvPicPr>
          <p:cNvPr id="7" name="Graphic 6">
            <a:extLst>
              <a:ext uri="{FF2B5EF4-FFF2-40B4-BE49-F238E27FC236}">
                <a16:creationId xmlns:a16="http://schemas.microsoft.com/office/drawing/2014/main" id="{5A567056-407F-4BE7-B486-EA6E5DD9210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26277" y="5735570"/>
            <a:ext cx="2182526" cy="1024992"/>
          </a:xfrm>
          <a:prstGeom prst="rect">
            <a:avLst/>
          </a:prstGeom>
        </p:spPr>
      </p:pic>
    </p:spTree>
    <p:extLst>
      <p:ext uri="{BB962C8B-B14F-4D97-AF65-F5344CB8AC3E}">
        <p14:creationId xmlns:p14="http://schemas.microsoft.com/office/powerpoint/2010/main" val="2030725971"/>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B670DBD5-770C-4383-9F54-5B86E86BD5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10277" y="0"/>
            <a:ext cx="9771446" cy="6858000"/>
          </a:xfrm>
          <a:custGeom>
            <a:avLst/>
            <a:gdLst>
              <a:gd name="connsiteX0" fmla="*/ 1422188 w 9771446"/>
              <a:gd name="connsiteY0" fmla="*/ 0 h 6858000"/>
              <a:gd name="connsiteX1" fmla="*/ 8349258 w 9771446"/>
              <a:gd name="connsiteY1" fmla="*/ 0 h 6858000"/>
              <a:gd name="connsiteX2" fmla="*/ 8502224 w 9771446"/>
              <a:gd name="connsiteY2" fmla="*/ 159673 h 6858000"/>
              <a:gd name="connsiteX3" fmla="*/ 9771446 w 9771446"/>
              <a:gd name="connsiteY3" fmla="*/ 3429001 h 6858000"/>
              <a:gd name="connsiteX4" fmla="*/ 8502224 w 9771446"/>
              <a:gd name="connsiteY4" fmla="*/ 6698330 h 6858000"/>
              <a:gd name="connsiteX5" fmla="*/ 8349260 w 9771446"/>
              <a:gd name="connsiteY5" fmla="*/ 6858000 h 6858000"/>
              <a:gd name="connsiteX6" fmla="*/ 1422186 w 9771446"/>
              <a:gd name="connsiteY6" fmla="*/ 6858000 h 6858000"/>
              <a:gd name="connsiteX7" fmla="*/ 1269223 w 9771446"/>
              <a:gd name="connsiteY7" fmla="*/ 6698330 h 6858000"/>
              <a:gd name="connsiteX8" fmla="*/ 0 w 9771446"/>
              <a:gd name="connsiteY8" fmla="*/ 3429001 h 6858000"/>
              <a:gd name="connsiteX9" fmla="*/ 1269223 w 9771446"/>
              <a:gd name="connsiteY9" fmla="*/ 15967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771446" h="6858000">
                <a:moveTo>
                  <a:pt x="1422188" y="0"/>
                </a:moveTo>
                <a:lnTo>
                  <a:pt x="8349258" y="0"/>
                </a:lnTo>
                <a:lnTo>
                  <a:pt x="8502224" y="159673"/>
                </a:lnTo>
                <a:cubicBezTo>
                  <a:pt x="9290813" y="1023162"/>
                  <a:pt x="9771446" y="2170221"/>
                  <a:pt x="9771446" y="3429001"/>
                </a:cubicBezTo>
                <a:cubicBezTo>
                  <a:pt x="9771446" y="4687781"/>
                  <a:pt x="9290813" y="5834840"/>
                  <a:pt x="8502224" y="6698330"/>
                </a:cubicBezTo>
                <a:lnTo>
                  <a:pt x="8349260" y="6858000"/>
                </a:lnTo>
                <a:lnTo>
                  <a:pt x="1422186" y="6858000"/>
                </a:lnTo>
                <a:lnTo>
                  <a:pt x="1269223" y="6698330"/>
                </a:lnTo>
                <a:cubicBezTo>
                  <a:pt x="480633" y="5834840"/>
                  <a:pt x="0" y="4687781"/>
                  <a:pt x="0" y="3429001"/>
                </a:cubicBezTo>
                <a:cubicBezTo>
                  <a:pt x="0" y="2170221"/>
                  <a:pt x="480633" y="1023162"/>
                  <a:pt x="1269223" y="159673"/>
                </a:cubicBezTo>
                <a:close/>
              </a:path>
            </a:pathLst>
          </a:custGeom>
          <a:solidFill>
            <a:schemeClr val="bg1">
              <a:lumMod val="85000"/>
              <a:alpha val="6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fr"/>
          </a:p>
        </p:txBody>
      </p:sp>
      <p:pic>
        <p:nvPicPr>
          <p:cNvPr id="5" name="Content Placeholder 4" descr="A picture containing tree, sky, outdoor&#10;&#10;Description automatically generated">
            <a:extLst>
              <a:ext uri="{FF2B5EF4-FFF2-40B4-BE49-F238E27FC236}">
                <a16:creationId xmlns:a16="http://schemas.microsoft.com/office/drawing/2014/main" id="{2F39E665-AB51-4072-9C37-9617DC24F05E}"/>
              </a:ext>
            </a:extLst>
          </p:cNvPr>
          <p:cNvPicPr>
            <a:picLocks noGrp="1" noChangeAspect="1"/>
          </p:cNvPicPr>
          <p:nvPr>
            <p:ph idx="1"/>
          </p:nvPr>
        </p:nvPicPr>
        <p:blipFill rotWithShape="1">
          <a:blip r:embed="rId2"/>
          <a:srcRect l="5896" r="3868" b="-1"/>
          <a:stretch/>
        </p:blipFill>
        <p:spPr>
          <a:xfrm>
            <a:off x="1460597" y="10"/>
            <a:ext cx="9270806" cy="6857990"/>
          </a:xfrm>
          <a:custGeom>
            <a:avLst/>
            <a:gdLst/>
            <a:ahLst/>
            <a:cxnLst/>
            <a:rect l="l" t="t" r="r" b="b"/>
            <a:pathLst>
              <a:path w="9270806" h="6858000">
                <a:moveTo>
                  <a:pt x="1503712" y="0"/>
                </a:moveTo>
                <a:lnTo>
                  <a:pt x="7767094" y="0"/>
                </a:lnTo>
                <a:lnTo>
                  <a:pt x="7913128" y="139721"/>
                </a:lnTo>
                <a:cubicBezTo>
                  <a:pt x="8751971" y="981521"/>
                  <a:pt x="9270806" y="2144457"/>
                  <a:pt x="9270806" y="3429000"/>
                </a:cubicBezTo>
                <a:cubicBezTo>
                  <a:pt x="9270806" y="4713544"/>
                  <a:pt x="8751971" y="5876479"/>
                  <a:pt x="7913128" y="6718279"/>
                </a:cubicBezTo>
                <a:lnTo>
                  <a:pt x="7767094" y="6858000"/>
                </a:lnTo>
                <a:lnTo>
                  <a:pt x="1503712" y="6858000"/>
                </a:lnTo>
                <a:lnTo>
                  <a:pt x="1357679" y="6718279"/>
                </a:lnTo>
                <a:cubicBezTo>
                  <a:pt x="518835" y="5876479"/>
                  <a:pt x="0" y="4713544"/>
                  <a:pt x="0" y="3429000"/>
                </a:cubicBezTo>
                <a:cubicBezTo>
                  <a:pt x="0" y="2144457"/>
                  <a:pt x="518835" y="981521"/>
                  <a:pt x="1357679" y="139721"/>
                </a:cubicBezTo>
                <a:close/>
              </a:path>
            </a:pathLst>
          </a:custGeom>
        </p:spPr>
      </p:pic>
      <p:sp>
        <p:nvSpPr>
          <p:cNvPr id="7" name="TextBox 6">
            <a:extLst>
              <a:ext uri="{FF2B5EF4-FFF2-40B4-BE49-F238E27FC236}">
                <a16:creationId xmlns:a16="http://schemas.microsoft.com/office/drawing/2014/main" id="{99F31050-1A1C-4C6F-B86A-87F7CE3C41B3}"/>
              </a:ext>
            </a:extLst>
          </p:cNvPr>
          <p:cNvSpPr txBox="1"/>
          <p:nvPr/>
        </p:nvSpPr>
        <p:spPr>
          <a:xfrm>
            <a:off x="581027" y="4857452"/>
            <a:ext cx="11029948" cy="200054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rtl="0"/>
            <a:r>
              <a:rPr lang="fr" sz="4400" b="1" i="0" u="none" baseline="0">
                <a:solidFill>
                  <a:schemeClr val="bg1"/>
                </a:solidFill>
                <a:latin typeface="Open Sans" panose="020B0606030504020204" pitchFamily="34" charset="0"/>
                <a:ea typeface="Open Sans" panose="020B0606030504020204" pitchFamily="34" charset="0"/>
                <a:cs typeface="Open Sans" panose="020B0606030504020204" pitchFamily="34" charset="0"/>
              </a:rPr>
              <a:t>Et que se passe-t-il </a:t>
            </a:r>
            <a:br>
              <a:rPr lang="fr" sz="4400" b="1">
                <a:solidFill>
                  <a:schemeClr val="bg1"/>
                </a:solidFill>
                <a:latin typeface="Open Sans" panose="020B0606030504020204" pitchFamily="34" charset="0"/>
                <a:ea typeface="Open Sans" panose="020B0606030504020204" pitchFamily="34" charset="0"/>
                <a:cs typeface="Open Sans" panose="020B0606030504020204" pitchFamily="34" charset="0"/>
              </a:rPr>
            </a:br>
            <a:r>
              <a:rPr lang="fr" sz="4400" b="1" i="0" u="none" baseline="0">
                <a:solidFill>
                  <a:schemeClr val="bg1"/>
                </a:solidFill>
                <a:latin typeface="Open Sans" panose="020B0606030504020204" pitchFamily="34" charset="0"/>
                <a:ea typeface="Open Sans" panose="020B0606030504020204" pitchFamily="34" charset="0"/>
                <a:cs typeface="Open Sans" panose="020B0606030504020204" pitchFamily="34" charset="0"/>
              </a:rPr>
              <a:t>ensuite pour Makenna ?</a:t>
            </a:r>
            <a:endParaRPr lang="fr" sz="36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pPr algn="ctr" rtl="0"/>
            <a:endParaRPr lang="fr" sz="36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3" name="Graphic 2">
            <a:extLst>
              <a:ext uri="{FF2B5EF4-FFF2-40B4-BE49-F238E27FC236}">
                <a16:creationId xmlns:a16="http://schemas.microsoft.com/office/drawing/2014/main" id="{49941D6B-B7D1-4E2E-8A93-93992D233E8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26277" y="5735570"/>
            <a:ext cx="2182526" cy="1024992"/>
          </a:xfrm>
          <a:prstGeom prst="rect">
            <a:avLst/>
          </a:prstGeom>
        </p:spPr>
      </p:pic>
    </p:spTree>
    <p:extLst>
      <p:ext uri="{BB962C8B-B14F-4D97-AF65-F5344CB8AC3E}">
        <p14:creationId xmlns:p14="http://schemas.microsoft.com/office/powerpoint/2010/main" val="3135242401"/>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435D4FE4-4C65-46A1-836A-EBA55216B15E}"/>
              </a:ext>
            </a:extLst>
          </p:cNvPr>
          <p:cNvSpPr txBox="1"/>
          <p:nvPr/>
        </p:nvSpPr>
        <p:spPr>
          <a:xfrm>
            <a:off x="581026" y="5109544"/>
            <a:ext cx="11029948"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rtl="0"/>
            <a:r>
              <a:rPr lang="fr" sz="3600" b="1" i="0" u="none" baseline="0" dirty="0">
                <a:latin typeface="Open Sans" panose="020B0606030504020204" pitchFamily="34" charset="0"/>
                <a:ea typeface="Open Sans" panose="020B0606030504020204" pitchFamily="34" charset="0"/>
                <a:cs typeface="Open Sans" panose="020B0606030504020204" pitchFamily="34" charset="0"/>
              </a:rPr>
              <a:t>Découvrez-le ici :</a:t>
            </a:r>
            <a:endParaRPr lang="fr" sz="2800" b="1" dirty="0">
              <a:latin typeface="Open Sans" panose="020B0606030504020204" pitchFamily="34" charset="0"/>
              <a:ea typeface="Open Sans" panose="020B0606030504020204" pitchFamily="34" charset="0"/>
              <a:cs typeface="Open Sans" panose="020B0606030504020204" pitchFamily="34" charset="0"/>
            </a:endParaRPr>
          </a:p>
        </p:txBody>
      </p:sp>
      <p:pic>
        <p:nvPicPr>
          <p:cNvPr id="4" name="Picture 3" descr="Index of /wp-content/themes/jupiter/images">
            <a:extLst>
              <a:ext uri="{FF2B5EF4-FFF2-40B4-BE49-F238E27FC236}">
                <a16:creationId xmlns:a16="http://schemas.microsoft.com/office/drawing/2014/main" id="{00EA2BDF-52DC-4293-AD6D-23383E0C46E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auto">
          <a:xfrm>
            <a:off x="1600455" y="445241"/>
            <a:ext cx="8895158" cy="4708671"/>
          </a:xfrm>
          <a:prstGeom prst="rect">
            <a:avLst/>
          </a:prstGeom>
          <a:noFill/>
        </p:spPr>
      </p:pic>
      <p:sp>
        <p:nvSpPr>
          <p:cNvPr id="11" name="TextBox 10">
            <a:extLst>
              <a:ext uri="{FF2B5EF4-FFF2-40B4-BE49-F238E27FC236}">
                <a16:creationId xmlns:a16="http://schemas.microsoft.com/office/drawing/2014/main" id="{57FF7D42-D379-45D3-9105-E2A35DBF0EA5}"/>
              </a:ext>
            </a:extLst>
          </p:cNvPr>
          <p:cNvSpPr txBox="1"/>
          <p:nvPr/>
        </p:nvSpPr>
        <p:spPr>
          <a:xfrm>
            <a:off x="1696387" y="5545933"/>
            <a:ext cx="8799226" cy="523220"/>
          </a:xfrm>
          <a:prstGeom prst="rect">
            <a:avLst/>
          </a:prstGeom>
          <a:noFill/>
        </p:spPr>
        <p:txBody>
          <a:bodyPr wrap="square">
            <a:spAutoFit/>
          </a:bodyPr>
          <a:lstStyle/>
          <a:p>
            <a:pPr marL="0" indent="0" algn="ctr" rtl="0">
              <a:buNone/>
            </a:pPr>
            <a:r>
              <a:rPr lang="fr" sz="2800" b="0" i="0" u="none" baseline="0" dirty="0">
                <a:solidFill>
                  <a:schemeClr val="accent5"/>
                </a:solidFill>
                <a:latin typeface="Open Sans"/>
                <a:ea typeface="+mn-lt"/>
                <a:cs typeface="+mn-lt"/>
                <a:hlinkClick r:id="rId3">
                  <a:extLst>
                    <a:ext uri="{A12FA001-AC4F-418D-AE19-62706E023703}">
                      <ahyp:hlinkClr xmlns:ahyp="http://schemas.microsoft.com/office/drawing/2018/hyperlinkcolor" val="tx"/>
                    </a:ext>
                  </a:extLst>
                </a:hlinkClick>
              </a:rPr>
              <a:t>https://learning.spherestandards.org/lang=french</a:t>
            </a:r>
            <a:endParaRPr lang="fr" sz="2800" dirty="0">
              <a:solidFill>
                <a:schemeClr val="accent5"/>
              </a:solidFill>
              <a:latin typeface="Open Sans"/>
              <a:ea typeface="+mn-lt"/>
              <a:cs typeface="+mn-lt"/>
            </a:endParaRPr>
          </a:p>
        </p:txBody>
      </p:sp>
      <p:pic>
        <p:nvPicPr>
          <p:cNvPr id="5" name="Picture 4">
            <a:extLst>
              <a:ext uri="{FF2B5EF4-FFF2-40B4-BE49-F238E27FC236}">
                <a16:creationId xmlns:a16="http://schemas.microsoft.com/office/drawing/2014/main" id="{40F2E2A7-F9D6-472B-8EA9-F6897801BDED}"/>
              </a:ext>
            </a:extLst>
          </p:cNvPr>
          <p:cNvPicPr>
            <a:picLocks noChangeAspect="1"/>
          </p:cNvPicPr>
          <p:nvPr/>
        </p:nvPicPr>
        <p:blipFill rotWithShape="1">
          <a:blip r:embed="rId4"/>
          <a:srcRect b="14009"/>
          <a:stretch/>
        </p:blipFill>
        <p:spPr>
          <a:xfrm>
            <a:off x="3223239" y="882527"/>
            <a:ext cx="5665928" cy="3494601"/>
          </a:xfrm>
          <a:prstGeom prst="rect">
            <a:avLst/>
          </a:prstGeom>
        </p:spPr>
      </p:pic>
      <p:pic>
        <p:nvPicPr>
          <p:cNvPr id="13" name="Graphic 12">
            <a:extLst>
              <a:ext uri="{FF2B5EF4-FFF2-40B4-BE49-F238E27FC236}">
                <a16:creationId xmlns:a16="http://schemas.microsoft.com/office/drawing/2014/main" id="{6E686CAF-3431-4A14-B1FE-792203C53F4D}"/>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26277" y="5735570"/>
            <a:ext cx="2182526" cy="1024992"/>
          </a:xfrm>
          <a:prstGeom prst="rect">
            <a:avLst/>
          </a:prstGeom>
        </p:spPr>
      </p:pic>
    </p:spTree>
    <p:extLst>
      <p:ext uri="{BB962C8B-B14F-4D97-AF65-F5344CB8AC3E}">
        <p14:creationId xmlns:p14="http://schemas.microsoft.com/office/powerpoint/2010/main" val="3742934802"/>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4" descr="Graphical user interface, text, application&#10;&#10;Description automatically generated">
            <a:extLst>
              <a:ext uri="{FF2B5EF4-FFF2-40B4-BE49-F238E27FC236}">
                <a16:creationId xmlns:a16="http://schemas.microsoft.com/office/drawing/2014/main" id="{77EADC3B-4759-40F4-8DBC-6842919F6DC8}"/>
              </a:ext>
            </a:extLst>
          </p:cNvPr>
          <p:cNvPicPr>
            <a:picLocks noChangeAspect="1"/>
          </p:cNvPicPr>
          <p:nvPr/>
        </p:nvPicPr>
        <p:blipFill rotWithShape="1">
          <a:blip r:embed="rId2"/>
          <a:srcRect l="1106" t="3108" b="15188"/>
          <a:stretch/>
        </p:blipFill>
        <p:spPr>
          <a:xfrm>
            <a:off x="0" y="0"/>
            <a:ext cx="12192000" cy="3752129"/>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p:spPr>
      </p:pic>
      <p:sp>
        <p:nvSpPr>
          <p:cNvPr id="12" name="Content Placeholder 7">
            <a:extLst>
              <a:ext uri="{FF2B5EF4-FFF2-40B4-BE49-F238E27FC236}">
                <a16:creationId xmlns:a16="http://schemas.microsoft.com/office/drawing/2014/main" id="{EB138BD4-3A38-43BE-AAD2-256297E9C77B}"/>
              </a:ext>
            </a:extLst>
          </p:cNvPr>
          <p:cNvSpPr>
            <a:spLocks noGrp="1"/>
          </p:cNvSpPr>
          <p:nvPr>
            <p:ph idx="1"/>
          </p:nvPr>
        </p:nvSpPr>
        <p:spPr>
          <a:xfrm>
            <a:off x="630936" y="2312032"/>
            <a:ext cx="10741601" cy="4212235"/>
          </a:xfrm>
        </p:spPr>
        <p:txBody>
          <a:bodyPr anchor="ctr">
            <a:normAutofit/>
          </a:bodyPr>
          <a:lstStyle/>
          <a:p>
            <a:pPr marL="0" indent="0" algn="l" rtl="0">
              <a:buNone/>
            </a:pPr>
            <a:endParaRPr lang="fr" sz="3600" dirty="0">
              <a:latin typeface="Open Sans"/>
              <a:ea typeface="Open Sans"/>
              <a:cs typeface="Calibri"/>
            </a:endParaRPr>
          </a:p>
          <a:p>
            <a:pPr marL="0" indent="0" algn="ctr" rtl="0">
              <a:buNone/>
            </a:pPr>
            <a:r>
              <a:rPr lang="fr" sz="3600" b="0" i="0" u="none" baseline="0" dirty="0">
                <a:latin typeface="Open Sans"/>
                <a:ea typeface="Open Sans"/>
                <a:cs typeface="Calibri"/>
              </a:rPr>
              <a:t>Cette </a:t>
            </a:r>
            <a:r>
              <a:rPr lang="fr" sz="3600" b="1" i="0" u="none" baseline="0" dirty="0">
                <a:solidFill>
                  <a:srgbClr val="00A585"/>
                </a:solidFill>
                <a:latin typeface="Open Sans"/>
                <a:ea typeface="Open Sans"/>
                <a:cs typeface="Calibri"/>
              </a:rPr>
              <a:t>microexpérience</a:t>
            </a:r>
            <a:r>
              <a:rPr lang="fr" sz="3600" b="0" i="0" u="none" baseline="0" dirty="0">
                <a:latin typeface="Open Sans"/>
                <a:ea typeface="Open Sans"/>
                <a:cs typeface="Calibri"/>
              </a:rPr>
              <a:t> d’apprentissage </a:t>
            </a:r>
            <a:br>
              <a:rPr lang="fr" sz="3600" dirty="0">
                <a:latin typeface="Open Sans"/>
                <a:ea typeface="Open Sans"/>
                <a:cs typeface="Calibri"/>
              </a:rPr>
            </a:br>
            <a:r>
              <a:rPr lang="fr" sz="3600" b="0" i="0" u="none" baseline="0" dirty="0">
                <a:latin typeface="Open Sans"/>
                <a:ea typeface="Open Sans"/>
                <a:cs typeface="Calibri"/>
              </a:rPr>
              <a:t>est tirée du cours en ligne </a:t>
            </a:r>
            <a:r>
              <a:rPr lang="fr" sz="3600" b="1" i="0" u="none" baseline="0" dirty="0">
                <a:solidFill>
                  <a:srgbClr val="00A585"/>
                </a:solidFill>
                <a:latin typeface="Open Sans"/>
                <a:ea typeface="Open Sans"/>
                <a:cs typeface="Calibri"/>
              </a:rPr>
              <a:t>Sphère sur le terrain</a:t>
            </a:r>
            <a:r>
              <a:rPr lang="fr" sz="3600" b="0" i="0" u="none" baseline="0" dirty="0">
                <a:latin typeface="Open Sans"/>
                <a:ea typeface="+mn-lt"/>
                <a:cs typeface="+mn-lt"/>
              </a:rPr>
              <a:t>, disponible à l’adresse suivante :</a:t>
            </a:r>
            <a:endParaRPr lang="fr" sz="3600" dirty="0">
              <a:cs typeface="Calibri"/>
            </a:endParaRPr>
          </a:p>
        </p:txBody>
      </p:sp>
      <p:sp>
        <p:nvSpPr>
          <p:cNvPr id="8" name="TextBox 7">
            <a:extLst>
              <a:ext uri="{FF2B5EF4-FFF2-40B4-BE49-F238E27FC236}">
                <a16:creationId xmlns:a16="http://schemas.microsoft.com/office/drawing/2014/main" id="{71410DC6-4A44-4CBC-BFA7-918B75D18C81}"/>
              </a:ext>
            </a:extLst>
          </p:cNvPr>
          <p:cNvSpPr txBox="1"/>
          <p:nvPr/>
        </p:nvSpPr>
        <p:spPr>
          <a:xfrm>
            <a:off x="1696387" y="5545933"/>
            <a:ext cx="8799226" cy="523220"/>
          </a:xfrm>
          <a:prstGeom prst="rect">
            <a:avLst/>
          </a:prstGeom>
          <a:noFill/>
        </p:spPr>
        <p:txBody>
          <a:bodyPr wrap="square">
            <a:spAutoFit/>
          </a:bodyPr>
          <a:lstStyle/>
          <a:p>
            <a:pPr marL="0" indent="0" algn="ctr" rtl="0">
              <a:buNone/>
            </a:pPr>
            <a:r>
              <a:rPr lang="fr" sz="2800" b="0" i="0" u="none" baseline="0" dirty="0">
                <a:solidFill>
                  <a:schemeClr val="accent5"/>
                </a:solidFill>
                <a:latin typeface="Open Sans"/>
                <a:ea typeface="+mn-lt"/>
                <a:cs typeface="+mn-lt"/>
                <a:hlinkClick r:id="rId3">
                  <a:extLst>
                    <a:ext uri="{A12FA001-AC4F-418D-AE19-62706E023703}">
                      <ahyp:hlinkClr xmlns:ahyp="http://schemas.microsoft.com/office/drawing/2018/hyperlinkcolor" val="tx"/>
                    </a:ext>
                  </a:extLst>
                </a:hlinkClick>
              </a:rPr>
              <a:t>https://learning.spherestandards.org/lang=french</a:t>
            </a:r>
            <a:endParaRPr lang="fr" sz="2800" dirty="0">
              <a:solidFill>
                <a:schemeClr val="accent5"/>
              </a:solidFill>
              <a:latin typeface="Open Sans"/>
              <a:ea typeface="+mn-lt"/>
              <a:cs typeface="+mn-lt"/>
            </a:endParaRPr>
          </a:p>
        </p:txBody>
      </p:sp>
      <p:pic>
        <p:nvPicPr>
          <p:cNvPr id="7" name="Picture 6">
            <a:extLst>
              <a:ext uri="{FF2B5EF4-FFF2-40B4-BE49-F238E27FC236}">
                <a16:creationId xmlns:a16="http://schemas.microsoft.com/office/drawing/2014/main" id="{3435FE34-F25E-4D94-BE20-02457B34A866}"/>
              </a:ext>
            </a:extLst>
          </p:cNvPr>
          <p:cNvPicPr>
            <a:picLocks noChangeAspect="1"/>
          </p:cNvPicPr>
          <p:nvPr/>
        </p:nvPicPr>
        <p:blipFill>
          <a:blip r:embed="rId4"/>
          <a:stretch>
            <a:fillRect/>
          </a:stretch>
        </p:blipFill>
        <p:spPr>
          <a:xfrm>
            <a:off x="6212726" y="1101810"/>
            <a:ext cx="4950166" cy="1807645"/>
          </a:xfrm>
          <a:prstGeom prst="rect">
            <a:avLst/>
          </a:prstGeom>
        </p:spPr>
      </p:pic>
      <p:pic>
        <p:nvPicPr>
          <p:cNvPr id="10" name="Graphic 9">
            <a:extLst>
              <a:ext uri="{FF2B5EF4-FFF2-40B4-BE49-F238E27FC236}">
                <a16:creationId xmlns:a16="http://schemas.microsoft.com/office/drawing/2014/main" id="{76EEFDB3-AC57-4B5D-9F83-08E70B9D54F4}"/>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26277" y="5735570"/>
            <a:ext cx="2182526" cy="1024992"/>
          </a:xfrm>
          <a:prstGeom prst="rect">
            <a:avLst/>
          </a:prstGeom>
        </p:spPr>
      </p:pic>
    </p:spTree>
    <p:extLst>
      <p:ext uri="{BB962C8B-B14F-4D97-AF65-F5344CB8AC3E}">
        <p14:creationId xmlns:p14="http://schemas.microsoft.com/office/powerpoint/2010/main" val="2743807187"/>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9" name="Rectangle 22">
            <a:extLst>
              <a:ext uri="{FF2B5EF4-FFF2-40B4-BE49-F238E27FC236}">
                <a16:creationId xmlns:a16="http://schemas.microsoft.com/office/drawing/2014/main" id="{743AA782-23D1-4521-8CAD-47662984AA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
          </a:p>
        </p:txBody>
      </p:sp>
      <p:sp>
        <p:nvSpPr>
          <p:cNvPr id="2" name="Title 1">
            <a:extLst>
              <a:ext uri="{FF2B5EF4-FFF2-40B4-BE49-F238E27FC236}">
                <a16:creationId xmlns:a16="http://schemas.microsoft.com/office/drawing/2014/main" id="{66D10E8E-7F64-4468-BCE1-68C799909DCF}"/>
              </a:ext>
            </a:extLst>
          </p:cNvPr>
          <p:cNvSpPr>
            <a:spLocks noGrp="1"/>
          </p:cNvSpPr>
          <p:nvPr>
            <p:ph type="title"/>
          </p:nvPr>
        </p:nvSpPr>
        <p:spPr>
          <a:xfrm>
            <a:off x="630936" y="640080"/>
            <a:ext cx="4818888" cy="1481328"/>
          </a:xfrm>
        </p:spPr>
        <p:txBody>
          <a:bodyPr vert="horz" lIns="91440" tIns="45720" rIns="91440" bIns="45720" rtlCol="0" anchor="b">
            <a:normAutofit/>
          </a:bodyPr>
          <a:lstStyle/>
          <a:p>
            <a:pPr algn="l" rtl="0"/>
            <a:r>
              <a:rPr lang="fr" sz="5000" b="0" i="0" u="none" baseline="0">
                <a:latin typeface="Open Sans"/>
                <a:ea typeface="Open Sans"/>
                <a:cs typeface="Calibri Light"/>
              </a:rPr>
              <a:t>Bienvenue en Abudi  </a:t>
            </a:r>
          </a:p>
        </p:txBody>
      </p:sp>
      <p:sp>
        <p:nvSpPr>
          <p:cNvPr id="30" name="sketch line">
            <a:extLst>
              <a:ext uri="{FF2B5EF4-FFF2-40B4-BE49-F238E27FC236}">
                <a16:creationId xmlns:a16="http://schemas.microsoft.com/office/drawing/2014/main" id="{650D18FE-0824-4A46-B22C-A86B52E578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372868"/>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rgbClr val="00A585"/>
          </a:solidFill>
          <a:ln w="38100" cap="rnd">
            <a:solidFill>
              <a:srgbClr val="00A585"/>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
          </a:p>
        </p:txBody>
      </p:sp>
      <p:sp>
        <p:nvSpPr>
          <p:cNvPr id="8" name="Content Placeholder 7">
            <a:extLst>
              <a:ext uri="{FF2B5EF4-FFF2-40B4-BE49-F238E27FC236}">
                <a16:creationId xmlns:a16="http://schemas.microsoft.com/office/drawing/2014/main" id="{08063C00-D711-40E4-9BE3-82877390D480}"/>
              </a:ext>
            </a:extLst>
          </p:cNvPr>
          <p:cNvSpPr>
            <a:spLocks noGrp="1"/>
          </p:cNvSpPr>
          <p:nvPr>
            <p:ph idx="1"/>
          </p:nvPr>
        </p:nvSpPr>
        <p:spPr>
          <a:xfrm>
            <a:off x="630936" y="2715768"/>
            <a:ext cx="6094984" cy="3547872"/>
          </a:xfrm>
        </p:spPr>
        <p:txBody>
          <a:bodyPr vert="horz" lIns="91440" tIns="45720" rIns="91440" bIns="45720" rtlCol="0" anchor="t">
            <a:normAutofit/>
          </a:bodyPr>
          <a:lstStyle/>
          <a:p>
            <a:pPr marL="0" indent="0" algn="l" rtl="0">
              <a:buNone/>
            </a:pPr>
            <a:r>
              <a:rPr lang="fr" sz="2400" b="0" i="0" u="none" baseline="0" dirty="0">
                <a:latin typeface="Open Sans"/>
                <a:ea typeface="+mn-lt"/>
                <a:cs typeface="+mn-lt"/>
              </a:rPr>
              <a:t>Nous allons apprendre à identifier un cas d’</a:t>
            </a:r>
            <a:r>
              <a:rPr lang="fr" sz="2400" b="1" i="0" u="none" baseline="0" dirty="0">
                <a:latin typeface="Open Sans"/>
                <a:ea typeface="+mn-lt"/>
                <a:cs typeface="+mn-lt"/>
              </a:rPr>
              <a:t>exploitation sexuelle</a:t>
            </a:r>
            <a:r>
              <a:rPr lang="fr" sz="2400" b="0" i="0" u="none" baseline="0" dirty="0">
                <a:latin typeface="Open Sans"/>
                <a:ea typeface="+mn-lt"/>
                <a:cs typeface="+mn-lt"/>
              </a:rPr>
              <a:t>. </a:t>
            </a:r>
          </a:p>
          <a:p>
            <a:pPr marL="0" indent="0" algn="l" rtl="0">
              <a:buNone/>
            </a:pPr>
            <a:r>
              <a:rPr lang="fr" sz="2400" b="0" i="0" u="none" baseline="0" dirty="0">
                <a:latin typeface="Open Sans"/>
                <a:ea typeface="+mn-lt"/>
                <a:cs typeface="+mn-lt"/>
              </a:rPr>
              <a:t>L’action se situe dans le pays fictif d’</a:t>
            </a:r>
            <a:r>
              <a:rPr lang="fr" sz="2400" b="1" i="0" u="none" baseline="0" dirty="0">
                <a:latin typeface="Open Sans"/>
                <a:ea typeface="+mn-lt"/>
                <a:cs typeface="+mn-lt"/>
              </a:rPr>
              <a:t>Abudi</a:t>
            </a:r>
            <a:r>
              <a:rPr lang="fr" sz="2400" b="0" i="0" u="none" baseline="0" dirty="0">
                <a:latin typeface="Open Sans"/>
                <a:ea typeface="+mn-lt"/>
                <a:cs typeface="+mn-lt"/>
              </a:rPr>
              <a:t>.</a:t>
            </a:r>
          </a:p>
          <a:p>
            <a:pPr marL="0" indent="0" algn="l" rtl="0">
              <a:buNone/>
            </a:pPr>
            <a:r>
              <a:rPr lang="fr" sz="2400" b="0" i="0" u="none" baseline="0" dirty="0">
                <a:latin typeface="Open Sans"/>
                <a:ea typeface="+mn-lt"/>
                <a:cs typeface="+mn-lt"/>
              </a:rPr>
              <a:t>Une </a:t>
            </a:r>
            <a:r>
              <a:rPr lang="fr" sz="2400" b="1" i="0" u="none" baseline="0" dirty="0">
                <a:latin typeface="Open Sans"/>
                <a:ea typeface="+mn-lt"/>
                <a:cs typeface="+mn-lt"/>
              </a:rPr>
              <a:t>sécheresse prolongée</a:t>
            </a:r>
            <a:r>
              <a:rPr lang="fr" sz="2400" b="0" i="0" u="none" baseline="0" dirty="0">
                <a:latin typeface="Open Sans"/>
                <a:ea typeface="+mn-lt"/>
                <a:cs typeface="+mn-lt"/>
              </a:rPr>
              <a:t> a entraîné une forte insécurité alimentaire.</a:t>
            </a:r>
            <a:endParaRPr lang="fr" sz="2400" dirty="0">
              <a:latin typeface="Open Sans"/>
            </a:endParaRPr>
          </a:p>
          <a:p>
            <a:pPr marL="0" indent="0" algn="l" rtl="0">
              <a:buNone/>
            </a:pPr>
            <a:r>
              <a:rPr lang="fr" sz="2400" b="0" i="0" u="none" baseline="0" dirty="0">
                <a:latin typeface="Open Sans"/>
                <a:ea typeface="+mn-lt"/>
                <a:cs typeface="+mn-lt"/>
              </a:rPr>
              <a:t>Les personnes déplacées internes (PDI) vivent dans un </a:t>
            </a:r>
            <a:r>
              <a:rPr lang="fr" sz="2400" b="1" i="0" u="none" baseline="0" dirty="0">
                <a:latin typeface="Open Sans"/>
                <a:ea typeface="+mn-lt"/>
                <a:cs typeface="+mn-lt"/>
              </a:rPr>
              <a:t>hébergement non planifié</a:t>
            </a:r>
            <a:r>
              <a:rPr lang="fr" sz="2400" b="0" i="0" u="none" baseline="0" dirty="0">
                <a:latin typeface="Open Sans"/>
                <a:ea typeface="+mn-lt"/>
                <a:cs typeface="+mn-lt"/>
              </a:rPr>
              <a:t> au nord de la ville de Quaj.</a:t>
            </a:r>
            <a:endParaRPr lang="fr" sz="2400" dirty="0">
              <a:latin typeface="Open Sans"/>
              <a:ea typeface="Open Sans"/>
              <a:cs typeface="Calibri"/>
            </a:endParaRPr>
          </a:p>
          <a:p>
            <a:pPr marL="0" indent="0" algn="l" rtl="0">
              <a:buNone/>
            </a:pPr>
            <a:endParaRPr lang="fr" sz="2400" dirty="0">
              <a:latin typeface="Open Sans"/>
              <a:ea typeface="+mn-lt"/>
              <a:cs typeface="+mn-lt"/>
            </a:endParaRPr>
          </a:p>
          <a:p>
            <a:pPr marL="0" indent="0" algn="l" rtl="0">
              <a:buNone/>
            </a:pPr>
            <a:endParaRPr lang="fr" sz="2400" dirty="0">
              <a:latin typeface="Calibri" panose="020F0502020204030204"/>
              <a:ea typeface="Open Sans"/>
              <a:cs typeface="Calibri"/>
            </a:endParaRPr>
          </a:p>
          <a:p>
            <a:pPr marL="0" indent="0" algn="l" rtl="0">
              <a:buNone/>
            </a:pPr>
            <a:endParaRPr lang="fr" sz="2400" dirty="0">
              <a:cs typeface="Calibri" panose="020F0502020204030204"/>
            </a:endParaRPr>
          </a:p>
        </p:txBody>
      </p:sp>
      <p:pic>
        <p:nvPicPr>
          <p:cNvPr id="7" name="Picture 6">
            <a:extLst>
              <a:ext uri="{FF2B5EF4-FFF2-40B4-BE49-F238E27FC236}">
                <a16:creationId xmlns:a16="http://schemas.microsoft.com/office/drawing/2014/main" id="{398C9CC5-1CC5-4EBC-ACC9-8159DC37ED62}"/>
              </a:ext>
            </a:extLst>
          </p:cNvPr>
          <p:cNvPicPr>
            <a:picLocks noChangeAspect="1"/>
          </p:cNvPicPr>
          <p:nvPr/>
        </p:nvPicPr>
        <p:blipFill>
          <a:blip r:embed="rId3"/>
          <a:stretch>
            <a:fillRect/>
          </a:stretch>
        </p:blipFill>
        <p:spPr>
          <a:xfrm>
            <a:off x="7022789" y="612271"/>
            <a:ext cx="3215443" cy="5633457"/>
          </a:xfrm>
          <a:prstGeom prst="rect">
            <a:avLst/>
          </a:prstGeom>
        </p:spPr>
      </p:pic>
      <p:sp>
        <p:nvSpPr>
          <p:cNvPr id="11" name="Title 1">
            <a:extLst>
              <a:ext uri="{FF2B5EF4-FFF2-40B4-BE49-F238E27FC236}">
                <a16:creationId xmlns:a16="http://schemas.microsoft.com/office/drawing/2014/main" id="{321BE194-4A5B-4002-B815-F211A2919D39}"/>
              </a:ext>
            </a:extLst>
          </p:cNvPr>
          <p:cNvSpPr txBox="1">
            <a:spLocks/>
          </p:cNvSpPr>
          <p:nvPr/>
        </p:nvSpPr>
        <p:spPr>
          <a:xfrm>
            <a:off x="8346186" y="5729180"/>
            <a:ext cx="3784092" cy="1084391"/>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r" rtl="0"/>
            <a:r>
              <a:rPr lang="fr" sz="2200" i="0" u="none" baseline="0" dirty="0">
                <a:latin typeface="Open Sans" panose="020B0606030504020204" pitchFamily="34" charset="0"/>
                <a:ea typeface="Open Sans" panose="020B0606030504020204" pitchFamily="34" charset="0"/>
                <a:cs typeface="Open Sans" panose="020B0606030504020204" pitchFamily="34" charset="0"/>
              </a:rPr>
              <a:t>Mettez la vidéo</a:t>
            </a:r>
          </a:p>
          <a:p>
            <a:pPr algn="r" rtl="0"/>
            <a:r>
              <a:rPr lang="fr" sz="2200" i="0" u="none" baseline="0" dirty="0">
                <a:latin typeface="Open Sans" panose="020B0606030504020204" pitchFamily="34" charset="0"/>
                <a:ea typeface="Open Sans" panose="020B0606030504020204" pitchFamily="34" charset="0"/>
                <a:cs typeface="Open Sans" panose="020B0606030504020204" pitchFamily="34" charset="0"/>
              </a:rPr>
              <a:t>en pause pour prendre</a:t>
            </a:r>
          </a:p>
          <a:p>
            <a:pPr algn="r" rtl="0"/>
            <a:r>
              <a:rPr lang="fr" sz="2200" i="0" u="none" baseline="0" dirty="0">
                <a:latin typeface="Open Sans" panose="020B0606030504020204" pitchFamily="34" charset="0"/>
                <a:ea typeface="Open Sans" panose="020B0606030504020204" pitchFamily="34" charset="0"/>
                <a:cs typeface="Open Sans" panose="020B0606030504020204" pitchFamily="34" charset="0"/>
              </a:rPr>
              <a:t> le temps de réfléchir</a:t>
            </a:r>
          </a:p>
        </p:txBody>
      </p:sp>
    </p:spTree>
    <p:extLst>
      <p:ext uri="{BB962C8B-B14F-4D97-AF65-F5344CB8AC3E}">
        <p14:creationId xmlns:p14="http://schemas.microsoft.com/office/powerpoint/2010/main" val="678847774"/>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pic>
        <p:nvPicPr>
          <p:cNvPr id="4" name="Picture 4" descr="A picture containing tree, sky, outdoor&#10;&#10;Description automatically generated">
            <a:extLst>
              <a:ext uri="{FF2B5EF4-FFF2-40B4-BE49-F238E27FC236}">
                <a16:creationId xmlns:a16="http://schemas.microsoft.com/office/drawing/2014/main" id="{6A434C0A-6F00-45B7-A064-7E2EE3462BFA}"/>
              </a:ext>
            </a:extLst>
          </p:cNvPr>
          <p:cNvPicPr>
            <a:picLocks noChangeAspect="1"/>
          </p:cNvPicPr>
          <p:nvPr/>
        </p:nvPicPr>
        <p:blipFill rotWithShape="1">
          <a:blip r:embed="rId2"/>
          <a:srcRect r="-1" b="15708"/>
          <a:stretch/>
        </p:blipFill>
        <p:spPr>
          <a:xfrm>
            <a:off x="20" y="10"/>
            <a:ext cx="12188932" cy="6857990"/>
          </a:xfrm>
          <a:prstGeom prst="rect">
            <a:avLst/>
          </a:prstGeom>
        </p:spPr>
      </p:pic>
      <p:sp>
        <p:nvSpPr>
          <p:cNvPr id="9" name="Freeform: Shape 8" hidden="1">
            <a:extLst>
              <a:ext uri="{FF2B5EF4-FFF2-40B4-BE49-F238E27FC236}">
                <a16:creationId xmlns:a16="http://schemas.microsoft.com/office/drawing/2014/main" id="{5E8D2E83-FB3A-40E7-A9E5-7AB389D612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023809"/>
            <a:ext cx="11016943" cy="2262375"/>
          </a:xfrm>
          <a:custGeom>
            <a:avLst/>
            <a:gdLst>
              <a:gd name="connsiteX0" fmla="*/ 0 w 11016943"/>
              <a:gd name="connsiteY0" fmla="*/ 0 h 2262375"/>
              <a:gd name="connsiteX1" fmla="*/ 9969166 w 11016943"/>
              <a:gd name="connsiteY1" fmla="*/ 0 h 2262375"/>
              <a:gd name="connsiteX2" fmla="*/ 11016943 w 11016943"/>
              <a:gd name="connsiteY2" fmla="*/ 2262375 h 2262375"/>
              <a:gd name="connsiteX3" fmla="*/ 4942050 w 11016943"/>
              <a:gd name="connsiteY3" fmla="*/ 2262375 h 2262375"/>
              <a:gd name="connsiteX4" fmla="*/ 4582160 w 11016943"/>
              <a:gd name="connsiteY4" fmla="*/ 2262375 h 2262375"/>
              <a:gd name="connsiteX5" fmla="*/ 0 w 11016943"/>
              <a:gd name="connsiteY5" fmla="*/ 2262375 h 2262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016943" h="2262375">
                <a:moveTo>
                  <a:pt x="0" y="0"/>
                </a:moveTo>
                <a:lnTo>
                  <a:pt x="9969166" y="0"/>
                </a:lnTo>
                <a:lnTo>
                  <a:pt x="11016943" y="2262375"/>
                </a:lnTo>
                <a:lnTo>
                  <a:pt x="4942050" y="2262375"/>
                </a:lnTo>
                <a:lnTo>
                  <a:pt x="4582160" y="2262375"/>
                </a:lnTo>
                <a:lnTo>
                  <a:pt x="0" y="2262375"/>
                </a:lnTo>
                <a:close/>
              </a:path>
            </a:pathLst>
          </a:custGeom>
          <a:solidFill>
            <a:schemeClr val="bg1">
              <a:lumMod val="85000"/>
              <a:lumOff val="15000"/>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fr"/>
          </a:p>
        </p:txBody>
      </p:sp>
      <p:sp>
        <p:nvSpPr>
          <p:cNvPr id="2" name="Title 1">
            <a:extLst>
              <a:ext uri="{FF2B5EF4-FFF2-40B4-BE49-F238E27FC236}">
                <a16:creationId xmlns:a16="http://schemas.microsoft.com/office/drawing/2014/main" id="{A6A20C7C-18C6-40CA-9E01-6388F38904A7}"/>
              </a:ext>
            </a:extLst>
          </p:cNvPr>
          <p:cNvSpPr>
            <a:spLocks noGrp="1"/>
          </p:cNvSpPr>
          <p:nvPr>
            <p:ph type="title"/>
          </p:nvPr>
        </p:nvSpPr>
        <p:spPr>
          <a:xfrm>
            <a:off x="423190" y="708032"/>
            <a:ext cx="9265771" cy="622836"/>
          </a:xfrm>
        </p:spPr>
        <p:txBody>
          <a:bodyPr>
            <a:normAutofit fontScale="90000"/>
          </a:bodyPr>
          <a:lstStyle/>
          <a:p>
            <a:pPr algn="l" rtl="0"/>
            <a:r>
              <a:rPr lang="fr" sz="3600" b="1" i="0" u="none" baseline="0" dirty="0">
                <a:solidFill>
                  <a:schemeClr val="bg1"/>
                </a:solidFill>
                <a:latin typeface="Open Sans"/>
                <a:ea typeface="Open Sans"/>
                <a:cs typeface="Open Sans"/>
              </a:rPr>
              <a:t>Voici Makenna.</a:t>
            </a:r>
            <a:br>
              <a:rPr lang="fr" sz="3600" b="1" dirty="0">
                <a:solidFill>
                  <a:schemeClr val="bg1"/>
                </a:solidFill>
                <a:latin typeface="Open Sans"/>
                <a:ea typeface="Open Sans"/>
                <a:cs typeface="Open Sans"/>
              </a:rPr>
            </a:br>
            <a:endParaRPr lang="fr" sz="3600" b="1" dirty="0">
              <a:solidFill>
                <a:schemeClr val="bg1"/>
              </a:solidFill>
            </a:endParaRPr>
          </a:p>
        </p:txBody>
      </p:sp>
      <p:sp>
        <p:nvSpPr>
          <p:cNvPr id="3" name="Content Placeholder 2">
            <a:extLst>
              <a:ext uri="{FF2B5EF4-FFF2-40B4-BE49-F238E27FC236}">
                <a16:creationId xmlns:a16="http://schemas.microsoft.com/office/drawing/2014/main" id="{9EBD89A6-0767-45F2-87F8-DA4B2726BCD5}"/>
              </a:ext>
            </a:extLst>
          </p:cNvPr>
          <p:cNvSpPr>
            <a:spLocks noGrp="1"/>
          </p:cNvSpPr>
          <p:nvPr>
            <p:ph idx="1"/>
          </p:nvPr>
        </p:nvSpPr>
        <p:spPr>
          <a:xfrm>
            <a:off x="423191" y="1264368"/>
            <a:ext cx="7706656" cy="2314534"/>
          </a:xfrm>
        </p:spPr>
        <p:txBody>
          <a:bodyPr>
            <a:noAutofit/>
          </a:bodyPr>
          <a:lstStyle/>
          <a:p>
            <a:pPr marL="0" indent="0" algn="l" rtl="0">
              <a:buNone/>
            </a:pPr>
            <a:r>
              <a:rPr lang="fr" sz="3200" b="0" i="0" u="none" baseline="0" dirty="0">
                <a:solidFill>
                  <a:schemeClr val="bg1"/>
                </a:solidFill>
                <a:latin typeface="Open Sans" panose="020B0606030504020204" pitchFamily="34" charset="0"/>
                <a:ea typeface="Open Sans" panose="020B0606030504020204" pitchFamily="34" charset="0"/>
                <a:cs typeface="Open Sans" panose="020B0606030504020204" pitchFamily="34" charset="0"/>
              </a:rPr>
              <a:t>Elle a 17 ans. L’âge du consentement sexuel en Abudi est fixé à 16 ans. Elle vit avec ses parents dans l’hébergement non planifié.</a:t>
            </a:r>
            <a:br>
              <a:rPr lang="fr" sz="3200" dirty="0">
                <a:solidFill>
                  <a:schemeClr val="bg1"/>
                </a:solidFill>
                <a:latin typeface="Open Sans" panose="020B0606030504020204" pitchFamily="34" charset="0"/>
                <a:ea typeface="Open Sans" panose="020B0606030504020204" pitchFamily="34" charset="0"/>
                <a:cs typeface="Open Sans" panose="020B0606030504020204" pitchFamily="34" charset="0"/>
              </a:rPr>
            </a:br>
            <a:r>
              <a:rPr lang="fr" sz="3200" b="0" i="0" u="none" baseline="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br>
              <a:rPr lang="fr" sz="3200" dirty="0">
                <a:solidFill>
                  <a:schemeClr val="bg1"/>
                </a:solidFill>
                <a:latin typeface="Open Sans" panose="020B0606030504020204" pitchFamily="34" charset="0"/>
                <a:ea typeface="Open Sans" panose="020B0606030504020204" pitchFamily="34" charset="0"/>
                <a:cs typeface="Open Sans" panose="020B0606030504020204" pitchFamily="34" charset="0"/>
              </a:rPr>
            </a:br>
            <a:endParaRPr lang="fr" sz="32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Content Placeholder 2">
            <a:extLst>
              <a:ext uri="{FF2B5EF4-FFF2-40B4-BE49-F238E27FC236}">
                <a16:creationId xmlns:a16="http://schemas.microsoft.com/office/drawing/2014/main" id="{25D14F70-5B7C-444E-BE8A-43AC5E24A48B}"/>
              </a:ext>
            </a:extLst>
          </p:cNvPr>
          <p:cNvSpPr txBox="1">
            <a:spLocks/>
          </p:cNvSpPr>
          <p:nvPr/>
        </p:nvSpPr>
        <p:spPr>
          <a:xfrm>
            <a:off x="423191" y="6009869"/>
            <a:ext cx="9565028" cy="58227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l" rtl="0">
              <a:buFont typeface="Arial" panose="020B0604020202020204" pitchFamily="34" charset="0"/>
              <a:buNone/>
            </a:pPr>
            <a:r>
              <a:rPr lang="fr" sz="3200" b="0" i="0" u="none" baseline="0">
                <a:latin typeface="Open Sans" panose="020B0606030504020204" pitchFamily="34" charset="0"/>
                <a:ea typeface="Open Sans" panose="020B0606030504020204" pitchFamily="34" charset="0"/>
                <a:cs typeface="Open Sans" panose="020B0606030504020204" pitchFamily="34" charset="0"/>
              </a:rPr>
              <a:t>Écoutons son histoire...</a:t>
            </a:r>
            <a:endParaRPr lang="fr" sz="3200" dirty="0">
              <a:latin typeface="Open Sans" panose="020B0606030504020204" pitchFamily="34" charset="0"/>
              <a:ea typeface="Open Sans" panose="020B0606030504020204" pitchFamily="34" charset="0"/>
              <a:cs typeface="Open Sans" panose="020B0606030504020204" pitchFamily="34" charset="0"/>
            </a:endParaRPr>
          </a:p>
        </p:txBody>
      </p:sp>
      <p:sp>
        <p:nvSpPr>
          <p:cNvPr id="10" name="Title 1">
            <a:extLst>
              <a:ext uri="{FF2B5EF4-FFF2-40B4-BE49-F238E27FC236}">
                <a16:creationId xmlns:a16="http://schemas.microsoft.com/office/drawing/2014/main" id="{5F871231-5EC5-4AF8-A4F3-2B4A6DCF3B10}"/>
              </a:ext>
            </a:extLst>
          </p:cNvPr>
          <p:cNvSpPr txBox="1">
            <a:spLocks/>
          </p:cNvSpPr>
          <p:nvPr/>
        </p:nvSpPr>
        <p:spPr>
          <a:xfrm>
            <a:off x="8346186" y="5729180"/>
            <a:ext cx="3784092" cy="1084391"/>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r" rtl="0"/>
            <a:r>
              <a:rPr lang="fr" sz="2200" i="0" u="none" baseline="0" dirty="0">
                <a:latin typeface="Open Sans" panose="020B0606030504020204" pitchFamily="34" charset="0"/>
                <a:ea typeface="Open Sans" panose="020B0606030504020204" pitchFamily="34" charset="0"/>
                <a:cs typeface="Open Sans" panose="020B0606030504020204" pitchFamily="34" charset="0"/>
              </a:rPr>
              <a:t>Mettez la vidéo</a:t>
            </a:r>
          </a:p>
          <a:p>
            <a:pPr algn="r" rtl="0"/>
            <a:r>
              <a:rPr lang="fr" sz="2200" i="0" u="none" baseline="0" dirty="0">
                <a:latin typeface="Open Sans" panose="020B0606030504020204" pitchFamily="34" charset="0"/>
                <a:ea typeface="Open Sans" panose="020B0606030504020204" pitchFamily="34" charset="0"/>
                <a:cs typeface="Open Sans" panose="020B0606030504020204" pitchFamily="34" charset="0"/>
              </a:rPr>
              <a:t>en pause pour prendre</a:t>
            </a:r>
          </a:p>
          <a:p>
            <a:pPr algn="r" rtl="0"/>
            <a:r>
              <a:rPr lang="fr" sz="2200" i="0" u="none" baseline="0" dirty="0">
                <a:latin typeface="Open Sans" panose="020B0606030504020204" pitchFamily="34" charset="0"/>
                <a:ea typeface="Open Sans" panose="020B0606030504020204" pitchFamily="34" charset="0"/>
                <a:cs typeface="Open Sans" panose="020B0606030504020204" pitchFamily="34" charset="0"/>
              </a:rPr>
              <a:t> le temps de réfléchir</a:t>
            </a:r>
          </a:p>
        </p:txBody>
      </p:sp>
    </p:spTree>
    <p:extLst>
      <p:ext uri="{BB962C8B-B14F-4D97-AF65-F5344CB8AC3E}">
        <p14:creationId xmlns:p14="http://schemas.microsoft.com/office/powerpoint/2010/main" val="263143761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2" name="Rectangle 23">
            <a:extLst>
              <a:ext uri="{FF2B5EF4-FFF2-40B4-BE49-F238E27FC236}">
                <a16:creationId xmlns:a16="http://schemas.microsoft.com/office/drawing/2014/main" id="{8FC9BE17-9A7B-462D-AE50-3D87773873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
          </a:p>
        </p:txBody>
      </p:sp>
      <p:pic>
        <p:nvPicPr>
          <p:cNvPr id="6" name="Picture 6" descr="Graphical user interface&#10;&#10;Description automatically generated">
            <a:extLst>
              <a:ext uri="{FF2B5EF4-FFF2-40B4-BE49-F238E27FC236}">
                <a16:creationId xmlns:a16="http://schemas.microsoft.com/office/drawing/2014/main" id="{4069F5D5-DE0C-4EEA-8C31-0E155CE480BE}"/>
              </a:ext>
            </a:extLst>
          </p:cNvPr>
          <p:cNvPicPr>
            <a:picLocks noGrp="1" noChangeAspect="1"/>
          </p:cNvPicPr>
          <p:nvPr>
            <p:ph idx="1"/>
          </p:nvPr>
        </p:nvPicPr>
        <p:blipFill rotWithShape="1">
          <a:blip r:embed="rId2"/>
          <a:srcRect t="7136" r="61505" b="1955"/>
          <a:stretch/>
        </p:blipFill>
        <p:spPr>
          <a:xfrm>
            <a:off x="3523488" y="0"/>
            <a:ext cx="8668512" cy="6857990"/>
          </a:xfrm>
          <a:prstGeom prst="rect">
            <a:avLst/>
          </a:prstGeom>
        </p:spPr>
      </p:pic>
      <p:sp>
        <p:nvSpPr>
          <p:cNvPr id="33" name="Rectangle 25">
            <a:extLst>
              <a:ext uri="{FF2B5EF4-FFF2-40B4-BE49-F238E27FC236}">
                <a16:creationId xmlns:a16="http://schemas.microsoft.com/office/drawing/2014/main" id="{3EBE8569-6AEC-4B8C-8D53-2DE337CDBA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9756601" cy="6858000"/>
          </a:xfrm>
          <a:prstGeom prst="rect">
            <a:avLst/>
          </a:prstGeom>
          <a:gradFill>
            <a:gsLst>
              <a:gs pos="58000">
                <a:schemeClr val="bg1"/>
              </a:gs>
              <a:gs pos="35000">
                <a:schemeClr val="bg1">
                  <a:alpha val="78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 dirty="0"/>
          </a:p>
        </p:txBody>
      </p:sp>
      <p:sp>
        <p:nvSpPr>
          <p:cNvPr id="2" name="Title 1">
            <a:extLst>
              <a:ext uri="{FF2B5EF4-FFF2-40B4-BE49-F238E27FC236}">
                <a16:creationId xmlns:a16="http://schemas.microsoft.com/office/drawing/2014/main" id="{FDF12990-217E-411C-8BF3-FAB01526139C}"/>
              </a:ext>
            </a:extLst>
          </p:cNvPr>
          <p:cNvSpPr>
            <a:spLocks noGrp="1"/>
          </p:cNvSpPr>
          <p:nvPr>
            <p:ph type="title"/>
          </p:nvPr>
        </p:nvSpPr>
        <p:spPr>
          <a:xfrm>
            <a:off x="371094" y="1161288"/>
            <a:ext cx="4747006" cy="5023612"/>
          </a:xfrm>
        </p:spPr>
        <p:txBody>
          <a:bodyPr vert="horz" lIns="91440" tIns="45720" rIns="91440" bIns="45720" rtlCol="0" anchor="b">
            <a:noAutofit/>
          </a:bodyPr>
          <a:lstStyle/>
          <a:p>
            <a:pPr algn="l" rtl="0"/>
            <a:r>
              <a:rPr lang="fr" sz="2800" b="1" i="0" u="none" baseline="0" dirty="0">
                <a:latin typeface="Open Sans" panose="020B0606030504020204" pitchFamily="34" charset="0"/>
                <a:ea typeface="Open Sans" panose="020B0606030504020204" pitchFamily="34" charset="0"/>
                <a:cs typeface="Open Sans" panose="020B0606030504020204" pitchFamily="34" charset="0"/>
              </a:rPr>
              <a:t>La vie est dure.</a:t>
            </a:r>
            <a:br>
              <a:rPr lang="fr" sz="2800" dirty="0">
                <a:latin typeface="Open Sans" panose="020B0606030504020204" pitchFamily="34" charset="0"/>
                <a:ea typeface="Open Sans" panose="020B0606030504020204" pitchFamily="34" charset="0"/>
                <a:cs typeface="Open Sans" panose="020B0606030504020204" pitchFamily="34" charset="0"/>
              </a:rPr>
            </a:br>
            <a:br>
              <a:rPr lang="fr" sz="2800" dirty="0">
                <a:latin typeface="Open Sans" panose="020B0606030504020204" pitchFamily="34" charset="0"/>
                <a:ea typeface="Open Sans" panose="020B0606030504020204" pitchFamily="34" charset="0"/>
                <a:cs typeface="Open Sans" panose="020B0606030504020204" pitchFamily="34" charset="0"/>
              </a:rPr>
            </a:br>
            <a:r>
              <a:rPr lang="fr" sz="2800" b="0" i="0" u="none" baseline="0" dirty="0">
                <a:latin typeface="Open Sans" panose="020B0606030504020204" pitchFamily="34" charset="0"/>
                <a:ea typeface="Open Sans" panose="020B0606030504020204" pitchFamily="34" charset="0"/>
                <a:cs typeface="Open Sans" panose="020B0606030504020204" pitchFamily="34" charset="0"/>
              </a:rPr>
              <a:t>« Je suis arrivée ici avec ma famille l’an dernier.</a:t>
            </a:r>
            <a:br>
              <a:rPr lang="fr" sz="2800" dirty="0">
                <a:latin typeface="Open Sans" panose="020B0606030504020204" pitchFamily="34" charset="0"/>
                <a:ea typeface="Open Sans" panose="020B0606030504020204" pitchFamily="34" charset="0"/>
                <a:cs typeface="Open Sans" panose="020B0606030504020204" pitchFamily="34" charset="0"/>
              </a:rPr>
            </a:br>
            <a:br>
              <a:rPr lang="fr" sz="2800" dirty="0">
                <a:latin typeface="Open Sans" panose="020B0606030504020204" pitchFamily="34" charset="0"/>
                <a:ea typeface="Open Sans" panose="020B0606030504020204" pitchFamily="34" charset="0"/>
                <a:cs typeface="Open Sans" panose="020B0606030504020204" pitchFamily="34" charset="0"/>
              </a:rPr>
            </a:br>
            <a:r>
              <a:rPr lang="fr" sz="2800" b="0" i="0" u="none" baseline="0" dirty="0">
                <a:latin typeface="Open Sans" panose="020B0606030504020204" pitchFamily="34" charset="0"/>
                <a:ea typeface="Open Sans" panose="020B0606030504020204" pitchFamily="34" charset="0"/>
                <a:cs typeface="Open Sans" panose="020B0606030504020204" pitchFamily="34" charset="0"/>
              </a:rPr>
              <a:t>La vie est dure, mais on s’y est habitués.</a:t>
            </a:r>
            <a:br>
              <a:rPr lang="fr" sz="2800" dirty="0">
                <a:latin typeface="Open Sans" panose="020B0606030504020204" pitchFamily="34" charset="0"/>
                <a:ea typeface="Open Sans" panose="020B0606030504020204" pitchFamily="34" charset="0"/>
                <a:cs typeface="Open Sans" panose="020B0606030504020204" pitchFamily="34" charset="0"/>
              </a:rPr>
            </a:br>
            <a:br>
              <a:rPr lang="fr" sz="2800" dirty="0">
                <a:latin typeface="Open Sans" panose="020B0606030504020204" pitchFamily="34" charset="0"/>
                <a:ea typeface="Open Sans" panose="020B0606030504020204" pitchFamily="34" charset="0"/>
                <a:cs typeface="Open Sans" panose="020B0606030504020204" pitchFamily="34" charset="0"/>
              </a:rPr>
            </a:br>
            <a:r>
              <a:rPr lang="fr" sz="2800" b="0" i="0" u="none" baseline="0" dirty="0">
                <a:latin typeface="Open Sans" panose="020B0606030504020204" pitchFamily="34" charset="0"/>
                <a:ea typeface="Open Sans" panose="020B0606030504020204" pitchFamily="34" charset="0"/>
                <a:cs typeface="Open Sans" panose="020B0606030504020204" pitchFamily="34" charset="0"/>
              </a:rPr>
              <a:t>Mon père a trouvé du travail dans une ferme, donc on a de l’argent pour les articles de base, mais rien d’autre. »</a:t>
            </a:r>
          </a:p>
        </p:txBody>
      </p:sp>
      <p:sp>
        <p:nvSpPr>
          <p:cNvPr id="34" name="Rectangle 27">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rgbClr val="00A5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
              <a:solidFill>
                <a:prstClr val="white"/>
              </a:solidFill>
              <a:latin typeface="Calibri" panose="020F0502020204030204"/>
            </a:endParaRPr>
          </a:p>
        </p:txBody>
      </p:sp>
      <p:sp>
        <p:nvSpPr>
          <p:cNvPr id="35" name="Rectangle 29" hidden="1">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00984" cy="9144"/>
          </a:xfrm>
          <a:prstGeom prst="rect">
            <a:avLst/>
          </a:prstGeom>
          <a:solidFill>
            <a:srgbClr val="D5D5D5"/>
          </a:solidFill>
          <a:ln w="3175">
            <a:solidFill>
              <a:srgbClr val="D5D5D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mc:AlternateContent xmlns:mc="http://schemas.openxmlformats.org/markup-compatibility/2006" xmlns:p14="http://schemas.microsoft.com/office/powerpoint/2010/main">
        <mc:Choice Requires="p14">
          <p:contentPart p14:bwMode="auto" r:id="rId3">
            <p14:nvContentPartPr>
              <p14:cNvPr id="3" name="Ink 2" hidden="1">
                <a:extLst>
                  <a:ext uri="{FF2B5EF4-FFF2-40B4-BE49-F238E27FC236}">
                    <a16:creationId xmlns:a16="http://schemas.microsoft.com/office/drawing/2014/main" id="{C6E56E2A-C877-4B9B-ACA4-AB1418E52F03}"/>
                  </a:ext>
                </a:extLst>
              </p14:cNvPr>
              <p14:cNvContentPartPr/>
              <p14:nvPr/>
            </p14:nvContentPartPr>
            <p14:xfrm>
              <a:off x="1029891" y="1160859"/>
              <a:ext cx="19049" cy="19049"/>
            </p14:xfrm>
          </p:contentPart>
        </mc:Choice>
        <mc:Fallback xmlns="">
          <p:pic>
            <p:nvPicPr>
              <p:cNvPr id="3" name="Ink 2" hidden="1">
                <a:extLst>
                  <a:ext uri="{FF2B5EF4-FFF2-40B4-BE49-F238E27FC236}">
                    <a16:creationId xmlns:a16="http://schemas.microsoft.com/office/drawing/2014/main" id="{C6E56E2A-C877-4B9B-ACA4-AB1418E52F03}"/>
                  </a:ext>
                </a:extLst>
              </p:cNvPr>
              <p:cNvPicPr/>
              <p:nvPr/>
            </p:nvPicPr>
            <p:blipFill>
              <a:blip r:embed="rId4"/>
              <a:stretch>
                <a:fillRect/>
              </a:stretch>
            </p:blipFill>
            <p:spPr>
              <a:xfrm>
                <a:off x="-875009" y="-744041"/>
                <a:ext cx="3809800" cy="380980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4" name="Ink 3" hidden="1">
                <a:extLst>
                  <a:ext uri="{FF2B5EF4-FFF2-40B4-BE49-F238E27FC236}">
                    <a16:creationId xmlns:a16="http://schemas.microsoft.com/office/drawing/2014/main" id="{6F69BEF2-5654-4D2A-877F-087FC3A278DF}"/>
                  </a:ext>
                </a:extLst>
              </p14:cNvPr>
              <p14:cNvContentPartPr/>
              <p14:nvPr/>
            </p14:nvContentPartPr>
            <p14:xfrm>
              <a:off x="980326" y="1122523"/>
              <a:ext cx="76199" cy="123825"/>
            </p14:xfrm>
          </p:contentPart>
        </mc:Choice>
        <mc:Fallback xmlns="">
          <p:pic>
            <p:nvPicPr>
              <p:cNvPr id="4" name="Ink 3" hidden="1">
                <a:extLst>
                  <a:ext uri="{FF2B5EF4-FFF2-40B4-BE49-F238E27FC236}">
                    <a16:creationId xmlns:a16="http://schemas.microsoft.com/office/drawing/2014/main" id="{6F69BEF2-5654-4D2A-877F-087FC3A278DF}"/>
                  </a:ext>
                </a:extLst>
              </p:cNvPr>
              <p:cNvPicPr/>
              <p:nvPr/>
            </p:nvPicPr>
            <p:blipFill>
              <a:blip r:embed="rId6"/>
              <a:stretch>
                <a:fillRect/>
              </a:stretch>
            </p:blipFill>
            <p:spPr>
              <a:xfrm>
                <a:off x="943692" y="1085670"/>
                <a:ext cx="149101" cy="197162"/>
              </a:xfrm>
              <a:prstGeom prst="rect">
                <a:avLst/>
              </a:prstGeom>
            </p:spPr>
          </p:pic>
        </mc:Fallback>
      </mc:AlternateContent>
      <p:sp>
        <p:nvSpPr>
          <p:cNvPr id="5" name="TextBox 4" hidden="1">
            <a:extLst>
              <a:ext uri="{FF2B5EF4-FFF2-40B4-BE49-F238E27FC236}">
                <a16:creationId xmlns:a16="http://schemas.microsoft.com/office/drawing/2014/main" id="{B45459FE-B2C0-46DF-A23C-A4D1BFCBF483}"/>
              </a:ext>
            </a:extLst>
          </p:cNvPr>
          <p:cNvSpPr txBox="1"/>
          <p:nvPr/>
        </p:nvSpPr>
        <p:spPr>
          <a:xfrm>
            <a:off x="4724400" y="3200400"/>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rtl="0"/>
            <a:endParaRPr lang="fr" dirty="0">
              <a:cs typeface="Calibri"/>
            </a:endParaRPr>
          </a:p>
        </p:txBody>
      </p:sp>
      <p:sp>
        <p:nvSpPr>
          <p:cNvPr id="12" name="Title 1">
            <a:extLst>
              <a:ext uri="{FF2B5EF4-FFF2-40B4-BE49-F238E27FC236}">
                <a16:creationId xmlns:a16="http://schemas.microsoft.com/office/drawing/2014/main" id="{7D0BCE0D-1B1A-42E8-9A8B-6E81E8CEBD37}"/>
              </a:ext>
            </a:extLst>
          </p:cNvPr>
          <p:cNvSpPr txBox="1">
            <a:spLocks/>
          </p:cNvSpPr>
          <p:nvPr/>
        </p:nvSpPr>
        <p:spPr>
          <a:xfrm>
            <a:off x="8346186" y="5729180"/>
            <a:ext cx="3784092" cy="1084391"/>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r" rtl="0"/>
            <a:r>
              <a:rPr lang="fr" sz="2200" i="0" u="none" baseline="0" dirty="0">
                <a:solidFill>
                  <a:schemeClr val="bg1"/>
                </a:solidFill>
                <a:latin typeface="Open Sans" panose="020B0606030504020204" pitchFamily="34" charset="0"/>
                <a:ea typeface="Open Sans" panose="020B0606030504020204" pitchFamily="34" charset="0"/>
                <a:cs typeface="Open Sans" panose="020B0606030504020204" pitchFamily="34" charset="0"/>
              </a:rPr>
              <a:t>Mettez la vidéo</a:t>
            </a:r>
          </a:p>
          <a:p>
            <a:pPr algn="r" rtl="0"/>
            <a:r>
              <a:rPr lang="fr" sz="2200" i="0" u="none" baseline="0" dirty="0">
                <a:solidFill>
                  <a:schemeClr val="bg1"/>
                </a:solidFill>
                <a:latin typeface="Open Sans" panose="020B0606030504020204" pitchFamily="34" charset="0"/>
                <a:ea typeface="Open Sans" panose="020B0606030504020204" pitchFamily="34" charset="0"/>
                <a:cs typeface="Open Sans" panose="020B0606030504020204" pitchFamily="34" charset="0"/>
              </a:rPr>
              <a:t>en pause pour prendre</a:t>
            </a:r>
          </a:p>
          <a:p>
            <a:pPr algn="r" rtl="0"/>
            <a:r>
              <a:rPr lang="fr" sz="2200" i="0" u="none" baseline="0" dirty="0">
                <a:solidFill>
                  <a:schemeClr val="bg1"/>
                </a:solidFill>
                <a:latin typeface="Open Sans" panose="020B0606030504020204" pitchFamily="34" charset="0"/>
                <a:ea typeface="Open Sans" panose="020B0606030504020204" pitchFamily="34" charset="0"/>
                <a:cs typeface="Open Sans" panose="020B0606030504020204" pitchFamily="34" charset="0"/>
              </a:rPr>
              <a:t> le temps de réfléchir</a:t>
            </a:r>
          </a:p>
        </p:txBody>
      </p:sp>
    </p:spTree>
    <p:extLst>
      <p:ext uri="{BB962C8B-B14F-4D97-AF65-F5344CB8AC3E}">
        <p14:creationId xmlns:p14="http://schemas.microsoft.com/office/powerpoint/2010/main" val="2694709430"/>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8FC9BE17-9A7B-462D-AE50-3D87773873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
          </a:p>
        </p:txBody>
      </p:sp>
      <p:pic>
        <p:nvPicPr>
          <p:cNvPr id="6" name="Picture 4">
            <a:extLst>
              <a:ext uri="{FF2B5EF4-FFF2-40B4-BE49-F238E27FC236}">
                <a16:creationId xmlns:a16="http://schemas.microsoft.com/office/drawing/2014/main" id="{720C6161-D397-4AC9-B264-D8874945914B}"/>
              </a:ext>
            </a:extLst>
          </p:cNvPr>
          <p:cNvPicPr>
            <a:picLocks noChangeAspect="1"/>
          </p:cNvPicPr>
          <p:nvPr/>
        </p:nvPicPr>
        <p:blipFill rotWithShape="1">
          <a:blip r:embed="rId2"/>
          <a:srcRect t="6837" r="61793" b="2253"/>
          <a:stretch/>
        </p:blipFill>
        <p:spPr>
          <a:xfrm>
            <a:off x="3523488" y="10"/>
            <a:ext cx="8668512" cy="6857990"/>
          </a:xfrm>
          <a:prstGeom prst="rect">
            <a:avLst/>
          </a:prstGeom>
        </p:spPr>
      </p:pic>
      <p:sp>
        <p:nvSpPr>
          <p:cNvPr id="13" name="Rectangle 12">
            <a:extLst>
              <a:ext uri="{FF2B5EF4-FFF2-40B4-BE49-F238E27FC236}">
                <a16:creationId xmlns:a16="http://schemas.microsoft.com/office/drawing/2014/main" id="{3EBE8569-6AEC-4B8C-8D53-2DE337CDBA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9756601" cy="6858000"/>
          </a:xfrm>
          <a:prstGeom prst="rect">
            <a:avLst/>
          </a:prstGeom>
          <a:gradFill>
            <a:gsLst>
              <a:gs pos="58000">
                <a:schemeClr val="bg1"/>
              </a:gs>
              <a:gs pos="35000">
                <a:schemeClr val="bg1">
                  <a:alpha val="78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 dirty="0"/>
          </a:p>
        </p:txBody>
      </p:sp>
      <p:sp>
        <p:nvSpPr>
          <p:cNvPr id="2" name="Title 1">
            <a:extLst>
              <a:ext uri="{FF2B5EF4-FFF2-40B4-BE49-F238E27FC236}">
                <a16:creationId xmlns:a16="http://schemas.microsoft.com/office/drawing/2014/main" id="{2567A9F5-7573-4843-938F-E31E5D9272AB}"/>
              </a:ext>
            </a:extLst>
          </p:cNvPr>
          <p:cNvSpPr>
            <a:spLocks noGrp="1"/>
          </p:cNvSpPr>
          <p:nvPr>
            <p:ph type="title"/>
          </p:nvPr>
        </p:nvSpPr>
        <p:spPr>
          <a:xfrm>
            <a:off x="371093" y="508813"/>
            <a:ext cx="6344499" cy="5840374"/>
          </a:xfrm>
        </p:spPr>
        <p:txBody>
          <a:bodyPr anchor="b">
            <a:noAutofit/>
          </a:bodyPr>
          <a:lstStyle/>
          <a:p>
            <a:pPr algn="l" rtl="0"/>
            <a:r>
              <a:rPr lang="fr" sz="2800" b="1" i="0" u="none" baseline="0" dirty="0">
                <a:latin typeface="Open Sans"/>
                <a:ea typeface="Open Sans"/>
                <a:cs typeface="Calibri Light"/>
              </a:rPr>
              <a:t>Une rencontre</a:t>
            </a:r>
            <a:br>
              <a:rPr lang="fr" sz="2800" dirty="0">
                <a:latin typeface="Open Sans"/>
                <a:ea typeface="Open Sans"/>
                <a:cs typeface="Calibri Light"/>
              </a:rPr>
            </a:br>
            <a:br>
              <a:rPr lang="fr" sz="2800" dirty="0">
                <a:latin typeface="Open Sans"/>
                <a:ea typeface="Open Sans"/>
                <a:cs typeface="Calibri Light"/>
              </a:rPr>
            </a:br>
            <a:r>
              <a:rPr lang="fr" sz="2800" b="0" i="0" u="none" baseline="0" dirty="0">
                <a:latin typeface="Open Sans"/>
                <a:ea typeface="Open Sans"/>
                <a:cs typeface="Calibri Light"/>
              </a:rPr>
              <a:t>«</a:t>
            </a:r>
            <a:r>
              <a:rPr lang="fr" sz="2800" b="0" i="0" u="none" baseline="0" dirty="0">
                <a:solidFill>
                  <a:srgbClr val="000000"/>
                </a:solidFill>
                <a:effectLst/>
                <a:latin typeface="Open Sans" panose="020B0606030504020204" pitchFamily="34" charset="0"/>
              </a:rPr>
              <a:t> Il y a deux mois, j’ai rencontré un homme, Cayman, alors que j’allais chercher de l’eau.</a:t>
            </a:r>
            <a:br>
              <a:rPr lang="fr" sz="2800" b="0" i="0" dirty="0">
                <a:solidFill>
                  <a:srgbClr val="000000"/>
                </a:solidFill>
                <a:effectLst/>
                <a:latin typeface="Open Sans" panose="020B0606030504020204" pitchFamily="34" charset="0"/>
              </a:rPr>
            </a:br>
            <a:br>
              <a:rPr lang="fr" sz="2800" b="0" i="0" dirty="0">
                <a:solidFill>
                  <a:srgbClr val="000000"/>
                </a:solidFill>
                <a:effectLst/>
                <a:latin typeface="Open Sans" panose="020B0606030504020204" pitchFamily="34" charset="0"/>
              </a:rPr>
            </a:br>
            <a:r>
              <a:rPr lang="fr" sz="2800" b="0" i="0" u="none" baseline="0" dirty="0">
                <a:solidFill>
                  <a:srgbClr val="000000"/>
                </a:solidFill>
                <a:effectLst/>
                <a:latin typeface="Open Sans" panose="020B0606030504020204" pitchFamily="34" charset="0"/>
              </a:rPr>
              <a:t>Il travaille pour une grande organisation humanitaire. Il teste et traite l’eau aux points d’eau.</a:t>
            </a:r>
            <a:br>
              <a:rPr lang="fr" sz="2800" b="0" i="0" dirty="0">
                <a:solidFill>
                  <a:srgbClr val="000000"/>
                </a:solidFill>
                <a:effectLst/>
                <a:latin typeface="Open Sans" panose="020B0606030504020204" pitchFamily="34" charset="0"/>
              </a:rPr>
            </a:br>
            <a:br>
              <a:rPr lang="fr" sz="2800" b="0" i="0" dirty="0">
                <a:solidFill>
                  <a:srgbClr val="000000"/>
                </a:solidFill>
                <a:effectLst/>
                <a:latin typeface="Open Sans" panose="020B0606030504020204" pitchFamily="34" charset="0"/>
              </a:rPr>
            </a:br>
            <a:r>
              <a:rPr lang="fr" sz="2800" b="0" i="0" u="none" baseline="0" dirty="0">
                <a:solidFill>
                  <a:srgbClr val="000000"/>
                </a:solidFill>
                <a:effectLst/>
                <a:latin typeface="Open Sans" panose="020B0606030504020204" pitchFamily="34" charset="0"/>
              </a:rPr>
              <a:t>Cela m’intéresse. Il m’a parlé d’une école à Quaj où je pourrais poursuivre mes études et travailler comme lui, mais l’école est payante. »</a:t>
            </a:r>
            <a:endParaRPr lang="fr" sz="2800" dirty="0">
              <a:latin typeface="Open Sans"/>
              <a:ea typeface="Open Sans"/>
            </a:endParaRPr>
          </a:p>
        </p:txBody>
      </p:sp>
      <p:sp>
        <p:nvSpPr>
          <p:cNvPr id="15" name="Rectangle 14" hidden="1">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rgbClr val="00A5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
              <a:solidFill>
                <a:prstClr val="white"/>
              </a:solidFill>
              <a:latin typeface="Calibri" panose="020F0502020204030204"/>
            </a:endParaRPr>
          </a:p>
        </p:txBody>
      </p:sp>
      <p:sp>
        <p:nvSpPr>
          <p:cNvPr id="17" name="Rectangle 16" hidden="1">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00984" cy="9144"/>
          </a:xfrm>
          <a:prstGeom prst="rect">
            <a:avLst/>
          </a:prstGeom>
          <a:solidFill>
            <a:srgbClr val="D5D5D5"/>
          </a:solidFill>
          <a:ln w="3175">
            <a:solidFill>
              <a:srgbClr val="D5D5D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Title 1">
            <a:extLst>
              <a:ext uri="{FF2B5EF4-FFF2-40B4-BE49-F238E27FC236}">
                <a16:creationId xmlns:a16="http://schemas.microsoft.com/office/drawing/2014/main" id="{DAAA85B4-444C-4501-8FB1-DF9DBB6762CB}"/>
              </a:ext>
            </a:extLst>
          </p:cNvPr>
          <p:cNvSpPr txBox="1">
            <a:spLocks/>
          </p:cNvSpPr>
          <p:nvPr/>
        </p:nvSpPr>
        <p:spPr>
          <a:xfrm>
            <a:off x="8346186" y="5729180"/>
            <a:ext cx="3784092" cy="1084391"/>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r" rtl="0"/>
            <a:r>
              <a:rPr lang="fr" sz="2200" i="0" u="none" baseline="0" dirty="0">
                <a:solidFill>
                  <a:schemeClr val="bg1"/>
                </a:solidFill>
                <a:latin typeface="Open Sans" panose="020B0606030504020204" pitchFamily="34" charset="0"/>
                <a:ea typeface="Open Sans" panose="020B0606030504020204" pitchFamily="34" charset="0"/>
                <a:cs typeface="Open Sans" panose="020B0606030504020204" pitchFamily="34" charset="0"/>
              </a:rPr>
              <a:t>Mettez la vidéo</a:t>
            </a:r>
          </a:p>
          <a:p>
            <a:pPr algn="r" rtl="0"/>
            <a:r>
              <a:rPr lang="fr" sz="2200" i="0" u="none" baseline="0" dirty="0">
                <a:solidFill>
                  <a:schemeClr val="bg1"/>
                </a:solidFill>
                <a:latin typeface="Open Sans" panose="020B0606030504020204" pitchFamily="34" charset="0"/>
                <a:ea typeface="Open Sans" panose="020B0606030504020204" pitchFamily="34" charset="0"/>
                <a:cs typeface="Open Sans" panose="020B0606030504020204" pitchFamily="34" charset="0"/>
              </a:rPr>
              <a:t>en pause pour prendre</a:t>
            </a:r>
          </a:p>
          <a:p>
            <a:pPr algn="r" rtl="0"/>
            <a:r>
              <a:rPr lang="fr" sz="2200" i="0" u="none" baseline="0" dirty="0">
                <a:solidFill>
                  <a:schemeClr val="bg1"/>
                </a:solidFill>
                <a:latin typeface="Open Sans" panose="020B0606030504020204" pitchFamily="34" charset="0"/>
                <a:ea typeface="Open Sans" panose="020B0606030504020204" pitchFamily="34" charset="0"/>
                <a:cs typeface="Open Sans" panose="020B0606030504020204" pitchFamily="34" charset="0"/>
              </a:rPr>
              <a:t> le temps de réfléchir</a:t>
            </a:r>
          </a:p>
        </p:txBody>
      </p:sp>
    </p:spTree>
    <p:extLst>
      <p:ext uri="{BB962C8B-B14F-4D97-AF65-F5344CB8AC3E}">
        <p14:creationId xmlns:p14="http://schemas.microsoft.com/office/powerpoint/2010/main" val="1737203650"/>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0" name="Rectangle 84">
            <a:extLst>
              <a:ext uri="{FF2B5EF4-FFF2-40B4-BE49-F238E27FC236}">
                <a16:creationId xmlns:a16="http://schemas.microsoft.com/office/drawing/2014/main" id="{8FC9BE17-9A7B-462D-AE50-3D87773873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
          </a:p>
        </p:txBody>
      </p:sp>
      <p:pic>
        <p:nvPicPr>
          <p:cNvPr id="92" name="Picture 80" descr="Pencils">
            <a:extLst>
              <a:ext uri="{FF2B5EF4-FFF2-40B4-BE49-F238E27FC236}">
                <a16:creationId xmlns:a16="http://schemas.microsoft.com/office/drawing/2014/main" id="{D19FC0AB-70BA-4E79-9957-90698C6294DB}"/>
              </a:ext>
            </a:extLst>
          </p:cNvPr>
          <p:cNvPicPr>
            <a:picLocks noChangeAspect="1"/>
          </p:cNvPicPr>
          <p:nvPr/>
        </p:nvPicPr>
        <p:blipFill rotWithShape="1">
          <a:blip r:embed="rId3"/>
          <a:srcRect l="9308" r="-2" b="-2"/>
          <a:stretch/>
        </p:blipFill>
        <p:spPr>
          <a:xfrm>
            <a:off x="3523488" y="10"/>
            <a:ext cx="8668512" cy="6857990"/>
          </a:xfrm>
          <a:prstGeom prst="rect">
            <a:avLst/>
          </a:prstGeom>
        </p:spPr>
      </p:pic>
      <p:sp>
        <p:nvSpPr>
          <p:cNvPr id="93" name="Rectangle 86">
            <a:extLst>
              <a:ext uri="{FF2B5EF4-FFF2-40B4-BE49-F238E27FC236}">
                <a16:creationId xmlns:a16="http://schemas.microsoft.com/office/drawing/2014/main" id="{3EBE8569-6AEC-4B8C-8D53-2DE337CDBA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9756601" cy="6858000"/>
          </a:xfrm>
          <a:prstGeom prst="rect">
            <a:avLst/>
          </a:prstGeom>
          <a:gradFill>
            <a:gsLst>
              <a:gs pos="58000">
                <a:schemeClr val="bg1"/>
              </a:gs>
              <a:gs pos="35000">
                <a:schemeClr val="bg1">
                  <a:alpha val="78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 dirty="0"/>
          </a:p>
        </p:txBody>
      </p:sp>
      <p:sp>
        <p:nvSpPr>
          <p:cNvPr id="89" name="Rectangle 88" hidden="1">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
              <a:solidFill>
                <a:prstClr val="white"/>
              </a:solidFill>
              <a:latin typeface="Calibri" panose="020F0502020204030204"/>
            </a:endParaRPr>
          </a:p>
        </p:txBody>
      </p:sp>
      <p:sp>
        <p:nvSpPr>
          <p:cNvPr id="91" name="Rectangle 90" hidden="1">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00984" cy="9144"/>
          </a:xfrm>
          <a:prstGeom prst="rect">
            <a:avLst/>
          </a:prstGeom>
          <a:solidFill>
            <a:srgbClr val="D5D5D5"/>
          </a:solidFill>
          <a:ln w="3175">
            <a:solidFill>
              <a:srgbClr val="D5D5D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TextBox 6" hidden="1">
            <a:extLst>
              <a:ext uri="{FF2B5EF4-FFF2-40B4-BE49-F238E27FC236}">
                <a16:creationId xmlns:a16="http://schemas.microsoft.com/office/drawing/2014/main" id="{E291CC84-1361-4ACF-AD6D-A79C61CF9BD9}"/>
              </a:ext>
            </a:extLst>
          </p:cNvPr>
          <p:cNvSpPr txBox="1"/>
          <p:nvPr/>
        </p:nvSpPr>
        <p:spPr>
          <a:xfrm>
            <a:off x="371094" y="2718054"/>
            <a:ext cx="3438906" cy="3207258"/>
          </a:xfrm>
          <a:prstGeom prst="rect">
            <a:avLst/>
          </a:prstGeom>
        </p:spPr>
        <p:txBody>
          <a:bodyPr vert="horz" lIns="91440" tIns="45720" rIns="91440" bIns="45720" rtlCol="0" anchor="t">
            <a:normAutofit/>
          </a:bodyPr>
          <a:lstStyle/>
          <a:p>
            <a:pPr indent="-228600" algn="l" rtl="0">
              <a:lnSpc>
                <a:spcPct val="90000"/>
              </a:lnSpc>
              <a:spcAft>
                <a:spcPts val="600"/>
              </a:spcAft>
              <a:buFont typeface="Arial" panose="020B0604020202020204" pitchFamily="34" charset="0"/>
              <a:buChar char="•"/>
            </a:pPr>
            <a:r>
              <a:rPr lang="fr" sz="1700" b="0" i="0" u="none" baseline="0"/>
              <a:t>école</a:t>
            </a:r>
          </a:p>
        </p:txBody>
      </p:sp>
      <p:sp>
        <p:nvSpPr>
          <p:cNvPr id="80" name="Title 1">
            <a:extLst>
              <a:ext uri="{FF2B5EF4-FFF2-40B4-BE49-F238E27FC236}">
                <a16:creationId xmlns:a16="http://schemas.microsoft.com/office/drawing/2014/main" id="{8C2C3C06-98ED-4B60-8D6D-21E57F4388FC}"/>
              </a:ext>
            </a:extLst>
          </p:cNvPr>
          <p:cNvSpPr txBox="1">
            <a:spLocks/>
          </p:cNvSpPr>
          <p:nvPr/>
        </p:nvSpPr>
        <p:spPr>
          <a:xfrm>
            <a:off x="386083" y="490980"/>
            <a:ext cx="8541786" cy="6109344"/>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l" rtl="0">
              <a:spcAft>
                <a:spcPts val="600"/>
              </a:spcAft>
            </a:pPr>
            <a:r>
              <a:rPr lang="fr" sz="3200" b="1" i="0" u="none" baseline="0" dirty="0">
                <a:latin typeface="Open Sans"/>
                <a:ea typeface="Open Sans"/>
                <a:cs typeface="Calibri Light"/>
              </a:rPr>
              <a:t>Une relation</a:t>
            </a:r>
            <a:br>
              <a:rPr lang="fr" sz="3200" dirty="0">
                <a:latin typeface="Open Sans"/>
                <a:ea typeface="Open Sans"/>
                <a:cs typeface="Calibri Light"/>
              </a:rPr>
            </a:br>
            <a:br>
              <a:rPr lang="fr" sz="3200" dirty="0">
                <a:latin typeface="Open Sans"/>
                <a:ea typeface="Open Sans"/>
                <a:cs typeface="Calibri Light"/>
              </a:rPr>
            </a:br>
            <a:r>
              <a:rPr lang="fr" sz="3200" b="0" i="0" u="none" baseline="0" dirty="0">
                <a:latin typeface="Open Sans"/>
                <a:ea typeface="Open Sans"/>
                <a:cs typeface="Calibri Light"/>
              </a:rPr>
              <a:t>« Je suis maintenant avec Cayman.</a:t>
            </a:r>
          </a:p>
          <a:p>
            <a:pPr algn="l" rtl="0">
              <a:spcAft>
                <a:spcPts val="600"/>
              </a:spcAft>
            </a:pPr>
            <a:endParaRPr lang="fr" sz="3200" dirty="0">
              <a:latin typeface="Open Sans"/>
              <a:ea typeface="Open Sans"/>
              <a:cs typeface="Calibri Light"/>
            </a:endParaRPr>
          </a:p>
          <a:p>
            <a:pPr algn="l" rtl="0">
              <a:spcAft>
                <a:spcPts val="600"/>
              </a:spcAft>
            </a:pPr>
            <a:r>
              <a:rPr lang="fr" sz="3200" b="0" i="0" u="none" baseline="0" dirty="0">
                <a:latin typeface="Open Sans"/>
                <a:ea typeface="Open Sans"/>
                <a:cs typeface="Calibri Light"/>
              </a:rPr>
              <a:t>Je le vois deux à trois fois par semaine.</a:t>
            </a:r>
          </a:p>
          <a:p>
            <a:pPr algn="l" rtl="0">
              <a:spcAft>
                <a:spcPts val="600"/>
              </a:spcAft>
            </a:pPr>
            <a:endParaRPr lang="fr" sz="3200" dirty="0">
              <a:latin typeface="Open Sans"/>
              <a:ea typeface="Open Sans"/>
              <a:cs typeface="Calibri Light"/>
            </a:endParaRPr>
          </a:p>
          <a:p>
            <a:pPr algn="l" rtl="0">
              <a:spcAft>
                <a:spcPts val="600"/>
              </a:spcAft>
            </a:pPr>
            <a:r>
              <a:rPr lang="fr" sz="3200" b="0" i="0" u="none" baseline="0" dirty="0">
                <a:latin typeface="Open Sans"/>
                <a:ea typeface="Open Sans"/>
                <a:cs typeface="Calibri Light"/>
              </a:rPr>
              <a:t>Il paie mes frais de scolarité, et je suis très contente de retourner à l’école.</a:t>
            </a:r>
          </a:p>
          <a:p>
            <a:pPr algn="l" rtl="0">
              <a:spcAft>
                <a:spcPts val="600"/>
              </a:spcAft>
            </a:pPr>
            <a:endParaRPr lang="fr" sz="3200" dirty="0">
              <a:latin typeface="Open Sans"/>
              <a:ea typeface="Open Sans"/>
              <a:cs typeface="Calibri Light"/>
            </a:endParaRPr>
          </a:p>
          <a:p>
            <a:pPr algn="l" rtl="0">
              <a:spcAft>
                <a:spcPts val="600"/>
              </a:spcAft>
            </a:pPr>
            <a:r>
              <a:rPr lang="fr" sz="3200" b="0" i="0" u="none" baseline="0" dirty="0">
                <a:latin typeface="Open Sans"/>
                <a:ea typeface="Open Sans"/>
                <a:cs typeface="Calibri Light"/>
              </a:rPr>
              <a:t>Je pensais que mes parents s’opposeraient à notre relation parce que Cayman est plus âgé que moi, mais en fait ils sont contents que je puisse retourner à l’école. »</a:t>
            </a:r>
            <a:endParaRPr lang="fr" sz="3200" dirty="0">
              <a:latin typeface="Open Sans"/>
              <a:ea typeface="Open Sans"/>
            </a:endParaRPr>
          </a:p>
        </p:txBody>
      </p:sp>
      <p:sp>
        <p:nvSpPr>
          <p:cNvPr id="10" name="Title 1">
            <a:extLst>
              <a:ext uri="{FF2B5EF4-FFF2-40B4-BE49-F238E27FC236}">
                <a16:creationId xmlns:a16="http://schemas.microsoft.com/office/drawing/2014/main" id="{FCDD7923-6D4E-4128-B345-83F2E2E46816}"/>
              </a:ext>
            </a:extLst>
          </p:cNvPr>
          <p:cNvSpPr txBox="1">
            <a:spLocks/>
          </p:cNvSpPr>
          <p:nvPr/>
        </p:nvSpPr>
        <p:spPr>
          <a:xfrm>
            <a:off x="8346186" y="5729180"/>
            <a:ext cx="3784092" cy="1084391"/>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r" rtl="0"/>
            <a:r>
              <a:rPr lang="fr" sz="2200" i="0" u="none" baseline="0" dirty="0">
                <a:solidFill>
                  <a:schemeClr val="bg1"/>
                </a:solidFill>
                <a:latin typeface="Open Sans" panose="020B0606030504020204" pitchFamily="34" charset="0"/>
                <a:ea typeface="Open Sans" panose="020B0606030504020204" pitchFamily="34" charset="0"/>
                <a:cs typeface="Open Sans" panose="020B0606030504020204" pitchFamily="34" charset="0"/>
              </a:rPr>
              <a:t>Mettez la vidéo</a:t>
            </a:r>
          </a:p>
          <a:p>
            <a:pPr algn="r" rtl="0"/>
            <a:r>
              <a:rPr lang="fr" sz="2200" i="0" u="none" baseline="0" dirty="0">
                <a:solidFill>
                  <a:schemeClr val="bg1"/>
                </a:solidFill>
                <a:latin typeface="Open Sans" panose="020B0606030504020204" pitchFamily="34" charset="0"/>
                <a:ea typeface="Open Sans" panose="020B0606030504020204" pitchFamily="34" charset="0"/>
                <a:cs typeface="Open Sans" panose="020B0606030504020204" pitchFamily="34" charset="0"/>
              </a:rPr>
              <a:t>en pause pour prendre</a:t>
            </a:r>
          </a:p>
          <a:p>
            <a:pPr algn="r" rtl="0"/>
            <a:r>
              <a:rPr lang="fr" sz="2200" i="0" u="none" baseline="0" dirty="0">
                <a:solidFill>
                  <a:schemeClr val="bg1"/>
                </a:solidFill>
                <a:latin typeface="Open Sans" panose="020B0606030504020204" pitchFamily="34" charset="0"/>
                <a:ea typeface="Open Sans" panose="020B0606030504020204" pitchFamily="34" charset="0"/>
                <a:cs typeface="Open Sans" panose="020B0606030504020204" pitchFamily="34" charset="0"/>
              </a:rPr>
              <a:t> le temps de réfléchir</a:t>
            </a:r>
          </a:p>
        </p:txBody>
      </p:sp>
    </p:spTree>
    <p:extLst>
      <p:ext uri="{BB962C8B-B14F-4D97-AF65-F5344CB8AC3E}">
        <p14:creationId xmlns:p14="http://schemas.microsoft.com/office/powerpoint/2010/main" val="4204836916"/>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E442304-DDBD-4F7B-8017-36BCC863FB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
          </a:p>
        </p:txBody>
      </p:sp>
      <p:sp>
        <p:nvSpPr>
          <p:cNvPr id="2" name="Title 1">
            <a:extLst>
              <a:ext uri="{FF2B5EF4-FFF2-40B4-BE49-F238E27FC236}">
                <a16:creationId xmlns:a16="http://schemas.microsoft.com/office/drawing/2014/main" id="{6A9F5F68-D16B-4EDB-BFE7-1D1F51F22739}"/>
              </a:ext>
            </a:extLst>
          </p:cNvPr>
          <p:cNvSpPr>
            <a:spLocks noGrp="1"/>
          </p:cNvSpPr>
          <p:nvPr>
            <p:ph type="title"/>
          </p:nvPr>
        </p:nvSpPr>
        <p:spPr>
          <a:xfrm>
            <a:off x="235080" y="640823"/>
            <a:ext cx="3818580" cy="5583148"/>
          </a:xfrm>
        </p:spPr>
        <p:txBody>
          <a:bodyPr anchor="ctr">
            <a:normAutofit/>
          </a:bodyPr>
          <a:lstStyle/>
          <a:p>
            <a:pPr algn="ctr" rtl="0"/>
            <a:r>
              <a:rPr lang="fr" sz="4000" b="0" i="0" u="none" baseline="0" dirty="0">
                <a:latin typeface="Open Sans"/>
                <a:ea typeface="Open Sans"/>
                <a:cs typeface="Calibri Light"/>
              </a:rPr>
              <a:t>Est-ce </a:t>
            </a:r>
            <a:br>
              <a:rPr lang="fr" sz="4000" dirty="0">
                <a:latin typeface="Open Sans"/>
                <a:ea typeface="Open Sans"/>
                <a:cs typeface="Calibri Light"/>
              </a:rPr>
            </a:br>
            <a:r>
              <a:rPr lang="fr" sz="4000" b="0" i="0" u="none" baseline="0" dirty="0">
                <a:latin typeface="Open Sans"/>
                <a:ea typeface="Open Sans"/>
                <a:cs typeface="Calibri Light"/>
              </a:rPr>
              <a:t>que Cayman </a:t>
            </a:r>
            <a:br>
              <a:rPr lang="fr" sz="4000" dirty="0">
                <a:latin typeface="Open Sans"/>
                <a:ea typeface="Open Sans"/>
                <a:cs typeface="Calibri Light"/>
              </a:rPr>
            </a:br>
            <a:r>
              <a:rPr lang="fr" sz="4000" b="0" i="0" u="none" baseline="0" dirty="0">
                <a:latin typeface="Open Sans"/>
                <a:ea typeface="Open Sans"/>
                <a:cs typeface="Calibri Light"/>
              </a:rPr>
              <a:t>exploite </a:t>
            </a:r>
            <a:br>
              <a:rPr lang="fr" sz="4000" dirty="0">
                <a:latin typeface="Open Sans"/>
                <a:ea typeface="Open Sans"/>
                <a:cs typeface="Calibri Light"/>
              </a:rPr>
            </a:br>
            <a:r>
              <a:rPr lang="fr" sz="4000" b="0" i="0" u="none" baseline="0" dirty="0">
                <a:latin typeface="Open Sans"/>
                <a:ea typeface="Open Sans"/>
                <a:cs typeface="Calibri Light"/>
              </a:rPr>
              <a:t>Makenna sexuellement ?</a:t>
            </a:r>
            <a:endParaRPr lang="fr" sz="4000" dirty="0"/>
          </a:p>
        </p:txBody>
      </p:sp>
      <p:sp>
        <p:nvSpPr>
          <p:cNvPr id="11" name="sketch line">
            <a:extLst>
              <a:ext uri="{FF2B5EF4-FFF2-40B4-BE49-F238E27FC236}">
                <a16:creationId xmlns:a16="http://schemas.microsoft.com/office/drawing/2014/main" id="{5E107275-3853-46FD-A241-DE4355A426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627450" y="3462719"/>
            <a:ext cx="5410200" cy="18288"/>
          </a:xfrm>
          <a:custGeom>
            <a:avLst/>
            <a:gdLst>
              <a:gd name="connsiteX0" fmla="*/ 0 w 5410200"/>
              <a:gd name="connsiteY0" fmla="*/ 0 h 18288"/>
              <a:gd name="connsiteX1" fmla="*/ 568071 w 5410200"/>
              <a:gd name="connsiteY1" fmla="*/ 0 h 18288"/>
              <a:gd name="connsiteX2" fmla="*/ 1298448 w 5410200"/>
              <a:gd name="connsiteY2" fmla="*/ 0 h 18288"/>
              <a:gd name="connsiteX3" fmla="*/ 1920621 w 5410200"/>
              <a:gd name="connsiteY3" fmla="*/ 0 h 18288"/>
              <a:gd name="connsiteX4" fmla="*/ 2488692 w 5410200"/>
              <a:gd name="connsiteY4" fmla="*/ 0 h 18288"/>
              <a:gd name="connsiteX5" fmla="*/ 3219069 w 5410200"/>
              <a:gd name="connsiteY5" fmla="*/ 0 h 18288"/>
              <a:gd name="connsiteX6" fmla="*/ 3895344 w 5410200"/>
              <a:gd name="connsiteY6" fmla="*/ 0 h 18288"/>
              <a:gd name="connsiteX7" fmla="*/ 4571619 w 5410200"/>
              <a:gd name="connsiteY7" fmla="*/ 0 h 18288"/>
              <a:gd name="connsiteX8" fmla="*/ 5410200 w 5410200"/>
              <a:gd name="connsiteY8" fmla="*/ 0 h 18288"/>
              <a:gd name="connsiteX9" fmla="*/ 5410200 w 5410200"/>
              <a:gd name="connsiteY9" fmla="*/ 18288 h 18288"/>
              <a:gd name="connsiteX10" fmla="*/ 4842129 w 5410200"/>
              <a:gd name="connsiteY10" fmla="*/ 18288 h 18288"/>
              <a:gd name="connsiteX11" fmla="*/ 4328160 w 5410200"/>
              <a:gd name="connsiteY11" fmla="*/ 18288 h 18288"/>
              <a:gd name="connsiteX12" fmla="*/ 3597783 w 5410200"/>
              <a:gd name="connsiteY12" fmla="*/ 18288 h 18288"/>
              <a:gd name="connsiteX13" fmla="*/ 3029712 w 5410200"/>
              <a:gd name="connsiteY13" fmla="*/ 18288 h 18288"/>
              <a:gd name="connsiteX14" fmla="*/ 2299335 w 5410200"/>
              <a:gd name="connsiteY14" fmla="*/ 18288 h 18288"/>
              <a:gd name="connsiteX15" fmla="*/ 1514856 w 5410200"/>
              <a:gd name="connsiteY15" fmla="*/ 18288 h 18288"/>
              <a:gd name="connsiteX16" fmla="*/ 892683 w 5410200"/>
              <a:gd name="connsiteY16" fmla="*/ 18288 h 18288"/>
              <a:gd name="connsiteX17" fmla="*/ 0 w 5410200"/>
              <a:gd name="connsiteY17" fmla="*/ 18288 h 18288"/>
              <a:gd name="connsiteX18" fmla="*/ 0 w 5410200"/>
              <a:gd name="connsiteY18"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410200" h="18288" fill="none" extrusionOk="0">
                <a:moveTo>
                  <a:pt x="0" y="0"/>
                </a:moveTo>
                <a:cubicBezTo>
                  <a:pt x="163050" y="-18707"/>
                  <a:pt x="319321" y="-16364"/>
                  <a:pt x="568071" y="0"/>
                </a:cubicBezTo>
                <a:cubicBezTo>
                  <a:pt x="816821" y="16364"/>
                  <a:pt x="1013224" y="-7268"/>
                  <a:pt x="1298448" y="0"/>
                </a:cubicBezTo>
                <a:cubicBezTo>
                  <a:pt x="1583672" y="7268"/>
                  <a:pt x="1631711" y="-3367"/>
                  <a:pt x="1920621" y="0"/>
                </a:cubicBezTo>
                <a:cubicBezTo>
                  <a:pt x="2209531" y="3367"/>
                  <a:pt x="2364420" y="-19184"/>
                  <a:pt x="2488692" y="0"/>
                </a:cubicBezTo>
                <a:cubicBezTo>
                  <a:pt x="2612964" y="19184"/>
                  <a:pt x="3023298" y="-34627"/>
                  <a:pt x="3219069" y="0"/>
                </a:cubicBezTo>
                <a:cubicBezTo>
                  <a:pt x="3414840" y="34627"/>
                  <a:pt x="3656810" y="24043"/>
                  <a:pt x="3895344" y="0"/>
                </a:cubicBezTo>
                <a:cubicBezTo>
                  <a:pt x="4133879" y="-24043"/>
                  <a:pt x="4393984" y="-19577"/>
                  <a:pt x="4571619" y="0"/>
                </a:cubicBezTo>
                <a:cubicBezTo>
                  <a:pt x="4749255" y="19577"/>
                  <a:pt x="5179928" y="-6281"/>
                  <a:pt x="5410200" y="0"/>
                </a:cubicBezTo>
                <a:cubicBezTo>
                  <a:pt x="5410730" y="6954"/>
                  <a:pt x="5410934" y="12839"/>
                  <a:pt x="5410200" y="18288"/>
                </a:cubicBezTo>
                <a:cubicBezTo>
                  <a:pt x="5139060" y="6751"/>
                  <a:pt x="5121593" y="31035"/>
                  <a:pt x="4842129" y="18288"/>
                </a:cubicBezTo>
                <a:cubicBezTo>
                  <a:pt x="4562665" y="5541"/>
                  <a:pt x="4448273" y="9487"/>
                  <a:pt x="4328160" y="18288"/>
                </a:cubicBezTo>
                <a:cubicBezTo>
                  <a:pt x="4208047" y="27089"/>
                  <a:pt x="3760936" y="22567"/>
                  <a:pt x="3597783" y="18288"/>
                </a:cubicBezTo>
                <a:cubicBezTo>
                  <a:pt x="3434630" y="14009"/>
                  <a:pt x="3299718" y="33213"/>
                  <a:pt x="3029712" y="18288"/>
                </a:cubicBezTo>
                <a:cubicBezTo>
                  <a:pt x="2759706" y="3363"/>
                  <a:pt x="2640159" y="27394"/>
                  <a:pt x="2299335" y="18288"/>
                </a:cubicBezTo>
                <a:cubicBezTo>
                  <a:pt x="1958511" y="9182"/>
                  <a:pt x="1801186" y="28985"/>
                  <a:pt x="1514856" y="18288"/>
                </a:cubicBezTo>
                <a:cubicBezTo>
                  <a:pt x="1228526" y="7591"/>
                  <a:pt x="1063509" y="-5305"/>
                  <a:pt x="892683" y="18288"/>
                </a:cubicBezTo>
                <a:cubicBezTo>
                  <a:pt x="721857" y="41881"/>
                  <a:pt x="186945" y="-20897"/>
                  <a:pt x="0" y="18288"/>
                </a:cubicBezTo>
                <a:cubicBezTo>
                  <a:pt x="-570" y="9279"/>
                  <a:pt x="132" y="5100"/>
                  <a:pt x="0" y="0"/>
                </a:cubicBezTo>
                <a:close/>
              </a:path>
              <a:path w="5410200" h="18288" stroke="0" extrusionOk="0">
                <a:moveTo>
                  <a:pt x="0" y="0"/>
                </a:moveTo>
                <a:cubicBezTo>
                  <a:pt x="285096" y="-4925"/>
                  <a:pt x="376456" y="22268"/>
                  <a:pt x="622173" y="0"/>
                </a:cubicBezTo>
                <a:cubicBezTo>
                  <a:pt x="867890" y="-22268"/>
                  <a:pt x="1031392" y="7228"/>
                  <a:pt x="1136142" y="0"/>
                </a:cubicBezTo>
                <a:cubicBezTo>
                  <a:pt x="1240892" y="-7228"/>
                  <a:pt x="1561853" y="9877"/>
                  <a:pt x="1920621" y="0"/>
                </a:cubicBezTo>
                <a:cubicBezTo>
                  <a:pt x="2279389" y="-9877"/>
                  <a:pt x="2367255" y="19546"/>
                  <a:pt x="2542794" y="0"/>
                </a:cubicBezTo>
                <a:cubicBezTo>
                  <a:pt x="2718333" y="-19546"/>
                  <a:pt x="2866732" y="-22226"/>
                  <a:pt x="3164967" y="0"/>
                </a:cubicBezTo>
                <a:cubicBezTo>
                  <a:pt x="3463202" y="22226"/>
                  <a:pt x="3568055" y="-2765"/>
                  <a:pt x="3949446" y="0"/>
                </a:cubicBezTo>
                <a:cubicBezTo>
                  <a:pt x="4330837" y="2765"/>
                  <a:pt x="4287895" y="10557"/>
                  <a:pt x="4517517" y="0"/>
                </a:cubicBezTo>
                <a:cubicBezTo>
                  <a:pt x="4747139" y="-10557"/>
                  <a:pt x="5149588" y="8716"/>
                  <a:pt x="5410200" y="0"/>
                </a:cubicBezTo>
                <a:cubicBezTo>
                  <a:pt x="5409517" y="5414"/>
                  <a:pt x="5409480" y="12510"/>
                  <a:pt x="5410200" y="18288"/>
                </a:cubicBezTo>
                <a:cubicBezTo>
                  <a:pt x="5163327" y="41494"/>
                  <a:pt x="5008749" y="10693"/>
                  <a:pt x="4842129" y="18288"/>
                </a:cubicBezTo>
                <a:cubicBezTo>
                  <a:pt x="4675509" y="25883"/>
                  <a:pt x="4433401" y="-615"/>
                  <a:pt x="4165854" y="18288"/>
                </a:cubicBezTo>
                <a:cubicBezTo>
                  <a:pt x="3898308" y="37191"/>
                  <a:pt x="3809032" y="-8710"/>
                  <a:pt x="3543681" y="18288"/>
                </a:cubicBezTo>
                <a:cubicBezTo>
                  <a:pt x="3278330" y="45286"/>
                  <a:pt x="3073876" y="-15917"/>
                  <a:pt x="2759202" y="18288"/>
                </a:cubicBezTo>
                <a:cubicBezTo>
                  <a:pt x="2444528" y="52493"/>
                  <a:pt x="2204144" y="3372"/>
                  <a:pt x="1974723" y="18288"/>
                </a:cubicBezTo>
                <a:cubicBezTo>
                  <a:pt x="1745302" y="33204"/>
                  <a:pt x="1602335" y="31490"/>
                  <a:pt x="1406652" y="18288"/>
                </a:cubicBezTo>
                <a:cubicBezTo>
                  <a:pt x="1210969" y="5086"/>
                  <a:pt x="923948" y="3161"/>
                  <a:pt x="730377" y="18288"/>
                </a:cubicBezTo>
                <a:cubicBezTo>
                  <a:pt x="536806" y="33415"/>
                  <a:pt x="336496" y="-141"/>
                  <a:pt x="0" y="18288"/>
                </a:cubicBezTo>
                <a:cubicBezTo>
                  <a:pt x="-306" y="11061"/>
                  <a:pt x="-655" y="7751"/>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
          </a:p>
        </p:txBody>
      </p:sp>
      <p:graphicFrame>
        <p:nvGraphicFramePr>
          <p:cNvPr id="5" name="Content Placeholder 2">
            <a:extLst>
              <a:ext uri="{FF2B5EF4-FFF2-40B4-BE49-F238E27FC236}">
                <a16:creationId xmlns:a16="http://schemas.microsoft.com/office/drawing/2014/main" id="{97E43E48-4420-48C0-A5A4-9913B95D530B}"/>
              </a:ext>
            </a:extLst>
          </p:cNvPr>
          <p:cNvGraphicFramePr>
            <a:graphicFrameLocks noGrp="1"/>
          </p:cNvGraphicFramePr>
          <p:nvPr>
            <p:ph idx="1"/>
            <p:extLst>
              <p:ext uri="{D42A27DB-BD31-4B8C-83A1-F6EECF244321}">
                <p14:modId xmlns:p14="http://schemas.microsoft.com/office/powerpoint/2010/main" val="273284034"/>
              </p:ext>
            </p:extLst>
          </p:nvPr>
        </p:nvGraphicFramePr>
        <p:xfrm>
          <a:off x="4613899" y="753508"/>
          <a:ext cx="6900512" cy="57522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Title 1">
            <a:extLst>
              <a:ext uri="{FF2B5EF4-FFF2-40B4-BE49-F238E27FC236}">
                <a16:creationId xmlns:a16="http://schemas.microsoft.com/office/drawing/2014/main" id="{6C8FDA40-3E7F-4ACB-B2B1-DC672600E3E7}"/>
              </a:ext>
            </a:extLst>
          </p:cNvPr>
          <p:cNvSpPr txBox="1">
            <a:spLocks/>
          </p:cNvSpPr>
          <p:nvPr/>
        </p:nvSpPr>
        <p:spPr>
          <a:xfrm>
            <a:off x="8346186" y="5729180"/>
            <a:ext cx="3784092" cy="1084391"/>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r" rtl="0"/>
            <a:r>
              <a:rPr lang="fr" sz="2200" i="0" u="none" baseline="0" dirty="0">
                <a:latin typeface="Open Sans" panose="020B0606030504020204" pitchFamily="34" charset="0"/>
                <a:ea typeface="Open Sans" panose="020B0606030504020204" pitchFamily="34" charset="0"/>
                <a:cs typeface="Open Sans" panose="020B0606030504020204" pitchFamily="34" charset="0"/>
              </a:rPr>
              <a:t>Mettez la vidéo</a:t>
            </a:r>
          </a:p>
          <a:p>
            <a:pPr algn="r" rtl="0"/>
            <a:r>
              <a:rPr lang="fr" sz="2200" i="0" u="none" baseline="0" dirty="0">
                <a:latin typeface="Open Sans" panose="020B0606030504020204" pitchFamily="34" charset="0"/>
                <a:ea typeface="Open Sans" panose="020B0606030504020204" pitchFamily="34" charset="0"/>
                <a:cs typeface="Open Sans" panose="020B0606030504020204" pitchFamily="34" charset="0"/>
              </a:rPr>
              <a:t>en pause pour prendre</a:t>
            </a:r>
          </a:p>
          <a:p>
            <a:pPr algn="r" rtl="0"/>
            <a:r>
              <a:rPr lang="fr" sz="2200" i="0" u="none" baseline="0" dirty="0">
                <a:latin typeface="Open Sans" panose="020B0606030504020204" pitchFamily="34" charset="0"/>
                <a:ea typeface="Open Sans" panose="020B0606030504020204" pitchFamily="34" charset="0"/>
                <a:cs typeface="Open Sans" panose="020B0606030504020204" pitchFamily="34" charset="0"/>
              </a:rPr>
              <a:t> le temps de réfléchir</a:t>
            </a:r>
          </a:p>
        </p:txBody>
      </p:sp>
      <p:pic>
        <p:nvPicPr>
          <p:cNvPr id="10" name="Graphic 9">
            <a:extLst>
              <a:ext uri="{FF2B5EF4-FFF2-40B4-BE49-F238E27FC236}">
                <a16:creationId xmlns:a16="http://schemas.microsoft.com/office/drawing/2014/main" id="{0B675DDF-05F2-4B37-9ACC-22A6FB3654F2}"/>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26277" y="5735570"/>
            <a:ext cx="2182526" cy="1024992"/>
          </a:xfrm>
          <a:prstGeom prst="rect">
            <a:avLst/>
          </a:prstGeom>
        </p:spPr>
      </p:pic>
    </p:spTree>
    <p:extLst>
      <p:ext uri="{BB962C8B-B14F-4D97-AF65-F5344CB8AC3E}">
        <p14:creationId xmlns:p14="http://schemas.microsoft.com/office/powerpoint/2010/main" val="2843212062"/>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E442304-DDBD-4F7B-8017-36BCC863FB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
          </a:p>
        </p:txBody>
      </p:sp>
      <p:sp>
        <p:nvSpPr>
          <p:cNvPr id="2" name="Title 1">
            <a:extLst>
              <a:ext uri="{FF2B5EF4-FFF2-40B4-BE49-F238E27FC236}">
                <a16:creationId xmlns:a16="http://schemas.microsoft.com/office/drawing/2014/main" id="{6F054EF6-617E-4E47-973D-2BD037818C73}"/>
              </a:ext>
            </a:extLst>
          </p:cNvPr>
          <p:cNvSpPr>
            <a:spLocks noGrp="1"/>
          </p:cNvSpPr>
          <p:nvPr>
            <p:ph type="title"/>
          </p:nvPr>
        </p:nvSpPr>
        <p:spPr>
          <a:xfrm>
            <a:off x="635000" y="640823"/>
            <a:ext cx="3418659" cy="5583148"/>
          </a:xfrm>
        </p:spPr>
        <p:txBody>
          <a:bodyPr anchor="ctr">
            <a:normAutofit/>
          </a:bodyPr>
          <a:lstStyle/>
          <a:p>
            <a:pPr algn="r" rtl="0"/>
            <a:r>
              <a:rPr lang="fr" sz="5400" b="0" i="0" u="none" baseline="0" dirty="0">
                <a:latin typeface="Open Sans"/>
                <a:ea typeface="Open Sans"/>
                <a:cs typeface="Calibri Light"/>
              </a:rPr>
              <a:t>La bonne réponse est </a:t>
            </a:r>
            <a:r>
              <a:rPr lang="fr" sz="5400" b="1" i="0" u="none" baseline="0" dirty="0">
                <a:solidFill>
                  <a:srgbClr val="00A585"/>
                </a:solidFill>
                <a:latin typeface="Open Sans"/>
                <a:ea typeface="Open Sans"/>
                <a:cs typeface="Calibri Light"/>
              </a:rPr>
              <a:t>OUI</a:t>
            </a:r>
            <a:r>
              <a:rPr lang="fr" sz="5400" b="0" i="0" u="none" baseline="0" dirty="0">
                <a:latin typeface="Open Sans"/>
                <a:ea typeface="Open Sans"/>
                <a:cs typeface="Calibri Light"/>
              </a:rPr>
              <a:t>.</a:t>
            </a:r>
          </a:p>
        </p:txBody>
      </p:sp>
      <p:sp>
        <p:nvSpPr>
          <p:cNvPr id="11" name="sketch line">
            <a:extLst>
              <a:ext uri="{FF2B5EF4-FFF2-40B4-BE49-F238E27FC236}">
                <a16:creationId xmlns:a16="http://schemas.microsoft.com/office/drawing/2014/main" id="{5E107275-3853-46FD-A241-DE4355A426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627450" y="3462719"/>
            <a:ext cx="5410200" cy="18288"/>
          </a:xfrm>
          <a:custGeom>
            <a:avLst/>
            <a:gdLst>
              <a:gd name="connsiteX0" fmla="*/ 0 w 5410200"/>
              <a:gd name="connsiteY0" fmla="*/ 0 h 18288"/>
              <a:gd name="connsiteX1" fmla="*/ 568071 w 5410200"/>
              <a:gd name="connsiteY1" fmla="*/ 0 h 18288"/>
              <a:gd name="connsiteX2" fmla="*/ 1298448 w 5410200"/>
              <a:gd name="connsiteY2" fmla="*/ 0 h 18288"/>
              <a:gd name="connsiteX3" fmla="*/ 1920621 w 5410200"/>
              <a:gd name="connsiteY3" fmla="*/ 0 h 18288"/>
              <a:gd name="connsiteX4" fmla="*/ 2488692 w 5410200"/>
              <a:gd name="connsiteY4" fmla="*/ 0 h 18288"/>
              <a:gd name="connsiteX5" fmla="*/ 3219069 w 5410200"/>
              <a:gd name="connsiteY5" fmla="*/ 0 h 18288"/>
              <a:gd name="connsiteX6" fmla="*/ 3895344 w 5410200"/>
              <a:gd name="connsiteY6" fmla="*/ 0 h 18288"/>
              <a:gd name="connsiteX7" fmla="*/ 4571619 w 5410200"/>
              <a:gd name="connsiteY7" fmla="*/ 0 h 18288"/>
              <a:gd name="connsiteX8" fmla="*/ 5410200 w 5410200"/>
              <a:gd name="connsiteY8" fmla="*/ 0 h 18288"/>
              <a:gd name="connsiteX9" fmla="*/ 5410200 w 5410200"/>
              <a:gd name="connsiteY9" fmla="*/ 18288 h 18288"/>
              <a:gd name="connsiteX10" fmla="*/ 4842129 w 5410200"/>
              <a:gd name="connsiteY10" fmla="*/ 18288 h 18288"/>
              <a:gd name="connsiteX11" fmla="*/ 4328160 w 5410200"/>
              <a:gd name="connsiteY11" fmla="*/ 18288 h 18288"/>
              <a:gd name="connsiteX12" fmla="*/ 3597783 w 5410200"/>
              <a:gd name="connsiteY12" fmla="*/ 18288 h 18288"/>
              <a:gd name="connsiteX13" fmla="*/ 3029712 w 5410200"/>
              <a:gd name="connsiteY13" fmla="*/ 18288 h 18288"/>
              <a:gd name="connsiteX14" fmla="*/ 2299335 w 5410200"/>
              <a:gd name="connsiteY14" fmla="*/ 18288 h 18288"/>
              <a:gd name="connsiteX15" fmla="*/ 1514856 w 5410200"/>
              <a:gd name="connsiteY15" fmla="*/ 18288 h 18288"/>
              <a:gd name="connsiteX16" fmla="*/ 892683 w 5410200"/>
              <a:gd name="connsiteY16" fmla="*/ 18288 h 18288"/>
              <a:gd name="connsiteX17" fmla="*/ 0 w 5410200"/>
              <a:gd name="connsiteY17" fmla="*/ 18288 h 18288"/>
              <a:gd name="connsiteX18" fmla="*/ 0 w 5410200"/>
              <a:gd name="connsiteY18"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410200" h="18288" fill="none" extrusionOk="0">
                <a:moveTo>
                  <a:pt x="0" y="0"/>
                </a:moveTo>
                <a:cubicBezTo>
                  <a:pt x="163050" y="-18707"/>
                  <a:pt x="319321" y="-16364"/>
                  <a:pt x="568071" y="0"/>
                </a:cubicBezTo>
                <a:cubicBezTo>
                  <a:pt x="816821" y="16364"/>
                  <a:pt x="1013224" y="-7268"/>
                  <a:pt x="1298448" y="0"/>
                </a:cubicBezTo>
                <a:cubicBezTo>
                  <a:pt x="1583672" y="7268"/>
                  <a:pt x="1631711" y="-3367"/>
                  <a:pt x="1920621" y="0"/>
                </a:cubicBezTo>
                <a:cubicBezTo>
                  <a:pt x="2209531" y="3367"/>
                  <a:pt x="2364420" y="-19184"/>
                  <a:pt x="2488692" y="0"/>
                </a:cubicBezTo>
                <a:cubicBezTo>
                  <a:pt x="2612964" y="19184"/>
                  <a:pt x="3023298" y="-34627"/>
                  <a:pt x="3219069" y="0"/>
                </a:cubicBezTo>
                <a:cubicBezTo>
                  <a:pt x="3414840" y="34627"/>
                  <a:pt x="3656810" y="24043"/>
                  <a:pt x="3895344" y="0"/>
                </a:cubicBezTo>
                <a:cubicBezTo>
                  <a:pt x="4133879" y="-24043"/>
                  <a:pt x="4393984" y="-19577"/>
                  <a:pt x="4571619" y="0"/>
                </a:cubicBezTo>
                <a:cubicBezTo>
                  <a:pt x="4749255" y="19577"/>
                  <a:pt x="5179928" y="-6281"/>
                  <a:pt x="5410200" y="0"/>
                </a:cubicBezTo>
                <a:cubicBezTo>
                  <a:pt x="5410730" y="6954"/>
                  <a:pt x="5410934" y="12839"/>
                  <a:pt x="5410200" y="18288"/>
                </a:cubicBezTo>
                <a:cubicBezTo>
                  <a:pt x="5139060" y="6751"/>
                  <a:pt x="5121593" y="31035"/>
                  <a:pt x="4842129" y="18288"/>
                </a:cubicBezTo>
                <a:cubicBezTo>
                  <a:pt x="4562665" y="5541"/>
                  <a:pt x="4448273" y="9487"/>
                  <a:pt x="4328160" y="18288"/>
                </a:cubicBezTo>
                <a:cubicBezTo>
                  <a:pt x="4208047" y="27089"/>
                  <a:pt x="3760936" y="22567"/>
                  <a:pt x="3597783" y="18288"/>
                </a:cubicBezTo>
                <a:cubicBezTo>
                  <a:pt x="3434630" y="14009"/>
                  <a:pt x="3299718" y="33213"/>
                  <a:pt x="3029712" y="18288"/>
                </a:cubicBezTo>
                <a:cubicBezTo>
                  <a:pt x="2759706" y="3363"/>
                  <a:pt x="2640159" y="27394"/>
                  <a:pt x="2299335" y="18288"/>
                </a:cubicBezTo>
                <a:cubicBezTo>
                  <a:pt x="1958511" y="9182"/>
                  <a:pt x="1801186" y="28985"/>
                  <a:pt x="1514856" y="18288"/>
                </a:cubicBezTo>
                <a:cubicBezTo>
                  <a:pt x="1228526" y="7591"/>
                  <a:pt x="1063509" y="-5305"/>
                  <a:pt x="892683" y="18288"/>
                </a:cubicBezTo>
                <a:cubicBezTo>
                  <a:pt x="721857" y="41881"/>
                  <a:pt x="186945" y="-20897"/>
                  <a:pt x="0" y="18288"/>
                </a:cubicBezTo>
                <a:cubicBezTo>
                  <a:pt x="-570" y="9279"/>
                  <a:pt x="132" y="5100"/>
                  <a:pt x="0" y="0"/>
                </a:cubicBezTo>
                <a:close/>
              </a:path>
              <a:path w="5410200" h="18288" stroke="0" extrusionOk="0">
                <a:moveTo>
                  <a:pt x="0" y="0"/>
                </a:moveTo>
                <a:cubicBezTo>
                  <a:pt x="285096" y="-4925"/>
                  <a:pt x="376456" y="22268"/>
                  <a:pt x="622173" y="0"/>
                </a:cubicBezTo>
                <a:cubicBezTo>
                  <a:pt x="867890" y="-22268"/>
                  <a:pt x="1031392" y="7228"/>
                  <a:pt x="1136142" y="0"/>
                </a:cubicBezTo>
                <a:cubicBezTo>
                  <a:pt x="1240892" y="-7228"/>
                  <a:pt x="1561853" y="9877"/>
                  <a:pt x="1920621" y="0"/>
                </a:cubicBezTo>
                <a:cubicBezTo>
                  <a:pt x="2279389" y="-9877"/>
                  <a:pt x="2367255" y="19546"/>
                  <a:pt x="2542794" y="0"/>
                </a:cubicBezTo>
                <a:cubicBezTo>
                  <a:pt x="2718333" y="-19546"/>
                  <a:pt x="2866732" y="-22226"/>
                  <a:pt x="3164967" y="0"/>
                </a:cubicBezTo>
                <a:cubicBezTo>
                  <a:pt x="3463202" y="22226"/>
                  <a:pt x="3568055" y="-2765"/>
                  <a:pt x="3949446" y="0"/>
                </a:cubicBezTo>
                <a:cubicBezTo>
                  <a:pt x="4330837" y="2765"/>
                  <a:pt x="4287895" y="10557"/>
                  <a:pt x="4517517" y="0"/>
                </a:cubicBezTo>
                <a:cubicBezTo>
                  <a:pt x="4747139" y="-10557"/>
                  <a:pt x="5149588" y="8716"/>
                  <a:pt x="5410200" y="0"/>
                </a:cubicBezTo>
                <a:cubicBezTo>
                  <a:pt x="5409517" y="5414"/>
                  <a:pt x="5409480" y="12510"/>
                  <a:pt x="5410200" y="18288"/>
                </a:cubicBezTo>
                <a:cubicBezTo>
                  <a:pt x="5163327" y="41494"/>
                  <a:pt x="5008749" y="10693"/>
                  <a:pt x="4842129" y="18288"/>
                </a:cubicBezTo>
                <a:cubicBezTo>
                  <a:pt x="4675509" y="25883"/>
                  <a:pt x="4433401" y="-615"/>
                  <a:pt x="4165854" y="18288"/>
                </a:cubicBezTo>
                <a:cubicBezTo>
                  <a:pt x="3898308" y="37191"/>
                  <a:pt x="3809032" y="-8710"/>
                  <a:pt x="3543681" y="18288"/>
                </a:cubicBezTo>
                <a:cubicBezTo>
                  <a:pt x="3278330" y="45286"/>
                  <a:pt x="3073876" y="-15917"/>
                  <a:pt x="2759202" y="18288"/>
                </a:cubicBezTo>
                <a:cubicBezTo>
                  <a:pt x="2444528" y="52493"/>
                  <a:pt x="2204144" y="3372"/>
                  <a:pt x="1974723" y="18288"/>
                </a:cubicBezTo>
                <a:cubicBezTo>
                  <a:pt x="1745302" y="33204"/>
                  <a:pt x="1602335" y="31490"/>
                  <a:pt x="1406652" y="18288"/>
                </a:cubicBezTo>
                <a:cubicBezTo>
                  <a:pt x="1210969" y="5086"/>
                  <a:pt x="923948" y="3161"/>
                  <a:pt x="730377" y="18288"/>
                </a:cubicBezTo>
                <a:cubicBezTo>
                  <a:pt x="536806" y="33415"/>
                  <a:pt x="336496" y="-141"/>
                  <a:pt x="0" y="18288"/>
                </a:cubicBezTo>
                <a:cubicBezTo>
                  <a:pt x="-306" y="11061"/>
                  <a:pt x="-655" y="7751"/>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
          </a:p>
        </p:txBody>
      </p:sp>
      <p:sp>
        <p:nvSpPr>
          <p:cNvPr id="3" name="Content Placeholder 2">
            <a:extLst>
              <a:ext uri="{FF2B5EF4-FFF2-40B4-BE49-F238E27FC236}">
                <a16:creationId xmlns:a16="http://schemas.microsoft.com/office/drawing/2014/main" id="{9E345072-7917-4F9B-AC20-8AE9C7CC9E40}"/>
              </a:ext>
            </a:extLst>
          </p:cNvPr>
          <p:cNvSpPr>
            <a:spLocks noGrp="1"/>
          </p:cNvSpPr>
          <p:nvPr>
            <p:ph idx="1"/>
          </p:nvPr>
        </p:nvSpPr>
        <p:spPr>
          <a:xfrm>
            <a:off x="4629728" y="1019332"/>
            <a:ext cx="6800272" cy="4961743"/>
          </a:xfrm>
        </p:spPr>
        <p:txBody>
          <a:bodyPr>
            <a:normAutofit/>
          </a:bodyPr>
          <a:lstStyle/>
          <a:p>
            <a:pPr marL="0" lvl="0" indent="0" algn="l" rtl="0">
              <a:buNone/>
            </a:pPr>
            <a:r>
              <a:rPr lang="fr" sz="4400" b="1" i="0" u="none" baseline="0" dirty="0">
                <a:latin typeface="Open Sans"/>
                <a:ea typeface="Open Sans"/>
                <a:cs typeface="Open Sans"/>
              </a:rPr>
              <a:t>L’exploitation sexuelle</a:t>
            </a:r>
            <a:br>
              <a:rPr lang="fr" sz="4400" b="1" dirty="0">
                <a:latin typeface="Open Sans"/>
                <a:ea typeface="Open Sans"/>
                <a:cs typeface="Open Sans"/>
              </a:rPr>
            </a:br>
            <a:r>
              <a:rPr lang="fr" sz="4400" b="0" i="0" u="none" baseline="0" dirty="0">
                <a:latin typeface="Open Sans"/>
                <a:ea typeface="Open Sans"/>
                <a:cs typeface="Open Sans"/>
              </a:rPr>
              <a:t>désigne tout abus, ou tentative d’abus, d’un état de vulnérabilité, </a:t>
            </a:r>
            <a:br>
              <a:rPr lang="fr" sz="4400" dirty="0">
                <a:latin typeface="Open Sans"/>
                <a:ea typeface="Open Sans"/>
                <a:cs typeface="Open Sans"/>
              </a:rPr>
            </a:br>
            <a:r>
              <a:rPr lang="fr" sz="4400" b="1" i="0" u="none" baseline="0" dirty="0">
                <a:latin typeface="Open Sans"/>
                <a:ea typeface="Open Sans"/>
                <a:cs typeface="Open Sans"/>
              </a:rPr>
              <a:t>d’un rapport de force inégal </a:t>
            </a:r>
            <a:r>
              <a:rPr lang="fr" sz="4400" b="0" i="0" u="none" baseline="0" dirty="0">
                <a:latin typeface="Open Sans"/>
                <a:ea typeface="Open Sans"/>
                <a:cs typeface="Open Sans"/>
              </a:rPr>
              <a:t>ou de rapports de confiance à des fins sexuelles.</a:t>
            </a:r>
            <a:endParaRPr lang="fr" sz="4400" dirty="0">
              <a:latin typeface="Open Sans"/>
              <a:ea typeface="Open Sans"/>
              <a:cs typeface="Open Sans"/>
            </a:endParaRPr>
          </a:p>
        </p:txBody>
      </p:sp>
      <p:sp>
        <p:nvSpPr>
          <p:cNvPr id="10" name="Title 1">
            <a:extLst>
              <a:ext uri="{FF2B5EF4-FFF2-40B4-BE49-F238E27FC236}">
                <a16:creationId xmlns:a16="http://schemas.microsoft.com/office/drawing/2014/main" id="{3FA10350-6CE2-4815-BE7D-DC342857A3BA}"/>
              </a:ext>
            </a:extLst>
          </p:cNvPr>
          <p:cNvSpPr txBox="1">
            <a:spLocks/>
          </p:cNvSpPr>
          <p:nvPr/>
        </p:nvSpPr>
        <p:spPr>
          <a:xfrm>
            <a:off x="8346186" y="5729180"/>
            <a:ext cx="3784092" cy="1084391"/>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r" rtl="0"/>
            <a:r>
              <a:rPr lang="fr" sz="2200" i="0" u="none" baseline="0" dirty="0">
                <a:latin typeface="Open Sans" panose="020B0606030504020204" pitchFamily="34" charset="0"/>
                <a:ea typeface="Open Sans" panose="020B0606030504020204" pitchFamily="34" charset="0"/>
                <a:cs typeface="Open Sans" panose="020B0606030504020204" pitchFamily="34" charset="0"/>
              </a:rPr>
              <a:t>Mettez la vidéo</a:t>
            </a:r>
          </a:p>
          <a:p>
            <a:pPr algn="r" rtl="0"/>
            <a:r>
              <a:rPr lang="fr" sz="2200" i="0" u="none" baseline="0" dirty="0">
                <a:latin typeface="Open Sans" panose="020B0606030504020204" pitchFamily="34" charset="0"/>
                <a:ea typeface="Open Sans" panose="020B0606030504020204" pitchFamily="34" charset="0"/>
                <a:cs typeface="Open Sans" panose="020B0606030504020204" pitchFamily="34" charset="0"/>
              </a:rPr>
              <a:t>en pause pour prendre</a:t>
            </a:r>
          </a:p>
          <a:p>
            <a:pPr algn="r" rtl="0"/>
            <a:r>
              <a:rPr lang="fr" sz="2200" i="0" u="none" baseline="0" dirty="0">
                <a:latin typeface="Open Sans" panose="020B0606030504020204" pitchFamily="34" charset="0"/>
                <a:ea typeface="Open Sans" panose="020B0606030504020204" pitchFamily="34" charset="0"/>
                <a:cs typeface="Open Sans" panose="020B0606030504020204" pitchFamily="34" charset="0"/>
              </a:rPr>
              <a:t> le temps de réfléchir</a:t>
            </a:r>
          </a:p>
        </p:txBody>
      </p:sp>
      <p:pic>
        <p:nvPicPr>
          <p:cNvPr id="12" name="Graphic 11">
            <a:extLst>
              <a:ext uri="{FF2B5EF4-FFF2-40B4-BE49-F238E27FC236}">
                <a16:creationId xmlns:a16="http://schemas.microsoft.com/office/drawing/2014/main" id="{CC0382FB-ACCA-41E4-8C1A-78D1B4980A0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26277" y="5735570"/>
            <a:ext cx="2182526" cy="1024992"/>
          </a:xfrm>
          <a:prstGeom prst="rect">
            <a:avLst/>
          </a:prstGeom>
        </p:spPr>
      </p:pic>
    </p:spTree>
    <p:extLst>
      <p:ext uri="{BB962C8B-B14F-4D97-AF65-F5344CB8AC3E}">
        <p14:creationId xmlns:p14="http://schemas.microsoft.com/office/powerpoint/2010/main" val="515327044"/>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7" name="Rectangle 26" hidden="1">
            <a:extLst>
              <a:ext uri="{FF2B5EF4-FFF2-40B4-BE49-F238E27FC236}">
                <a16:creationId xmlns:a16="http://schemas.microsoft.com/office/drawing/2014/main" id="{48CAE4AE-A9DF-45AF-9A9C-1712BC6341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
          </a:p>
        </p:txBody>
      </p:sp>
      <p:grpSp>
        <p:nvGrpSpPr>
          <p:cNvPr id="29" name="Group 28">
            <a:extLst>
              <a:ext uri="{FF2B5EF4-FFF2-40B4-BE49-F238E27FC236}">
                <a16:creationId xmlns:a16="http://schemas.microsoft.com/office/drawing/2014/main" id="{6C272060-BC98-4C91-A58F-4DFEC566CF7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17513" y="0"/>
            <a:ext cx="12584114" cy="6853238"/>
            <a:chOff x="-417513" y="0"/>
            <a:chExt cx="12584114" cy="6853238"/>
          </a:xfrm>
        </p:grpSpPr>
        <p:sp>
          <p:nvSpPr>
            <p:cNvPr id="30" name="Freeform 5">
              <a:extLst>
                <a:ext uri="{FF2B5EF4-FFF2-40B4-BE49-F238E27FC236}">
                  <a16:creationId xmlns:a16="http://schemas.microsoft.com/office/drawing/2014/main" id="{8BA2DCB9-0DC0-4109-B2A2-56896E35E66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306513" y="0"/>
              <a:ext cx="3862388" cy="6843713"/>
            </a:xfrm>
            <a:custGeom>
              <a:avLst/>
              <a:gdLst>
                <a:gd name="T0" fmla="*/ 813 w 813"/>
                <a:gd name="T1" fmla="*/ 0 h 1440"/>
                <a:gd name="T2" fmla="*/ 435 w 813"/>
                <a:gd name="T3" fmla="*/ 1440 h 1440"/>
              </a:gdLst>
              <a:ahLst/>
              <a:cxnLst>
                <a:cxn ang="0">
                  <a:pos x="T0" y="T1"/>
                </a:cxn>
                <a:cxn ang="0">
                  <a:pos x="T2" y="T3"/>
                </a:cxn>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
            </a:p>
          </p:txBody>
        </p:sp>
        <p:sp>
          <p:nvSpPr>
            <p:cNvPr id="31" name="Freeform 6">
              <a:extLst>
                <a:ext uri="{FF2B5EF4-FFF2-40B4-BE49-F238E27FC236}">
                  <a16:creationId xmlns:a16="http://schemas.microsoft.com/office/drawing/2014/main" id="{64A33555-1142-4AD7-8084-1A99422A118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26725" y="9525"/>
              <a:ext cx="1539875" cy="555625"/>
            </a:xfrm>
            <a:custGeom>
              <a:avLst/>
              <a:gdLst>
                <a:gd name="T0" fmla="*/ 324 w 324"/>
                <a:gd name="T1" fmla="*/ 117 h 117"/>
                <a:gd name="T2" fmla="*/ 0 w 324"/>
                <a:gd name="T3" fmla="*/ 0 h 117"/>
              </a:gdLst>
              <a:ahLst/>
              <a:cxnLst>
                <a:cxn ang="0">
                  <a:pos x="T0" y="T1"/>
                </a:cxn>
                <a:cxn ang="0">
                  <a:pos x="T2" y="T3"/>
                </a:cxn>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
            </a:p>
          </p:txBody>
        </p:sp>
        <p:sp>
          <p:nvSpPr>
            <p:cNvPr id="32" name="Freeform 7">
              <a:extLst>
                <a:ext uri="{FF2B5EF4-FFF2-40B4-BE49-F238E27FC236}">
                  <a16:creationId xmlns:a16="http://schemas.microsoft.com/office/drawing/2014/main" id="{BC6E4081-1A88-453E-8CCF-B97B0CE20DF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247313" y="5013325"/>
              <a:ext cx="1919288" cy="1830388"/>
            </a:xfrm>
            <a:custGeom>
              <a:avLst/>
              <a:gdLst>
                <a:gd name="T0" fmla="*/ 0 w 404"/>
                <a:gd name="T1" fmla="*/ 385 h 385"/>
                <a:gd name="T2" fmla="*/ 404 w 404"/>
                <a:gd name="T3" fmla="*/ 0 h 385"/>
              </a:gdLst>
              <a:ahLst/>
              <a:cxnLst>
                <a:cxn ang="0">
                  <a:pos x="T0" y="T1"/>
                </a:cxn>
                <a:cxn ang="0">
                  <a:pos x="T2" y="T3"/>
                </a:cxn>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
            </a:p>
          </p:txBody>
        </p:sp>
        <p:sp>
          <p:nvSpPr>
            <p:cNvPr id="33" name="Freeform 8">
              <a:extLst>
                <a:ext uri="{FF2B5EF4-FFF2-40B4-BE49-F238E27FC236}">
                  <a16:creationId xmlns:a16="http://schemas.microsoft.com/office/drawing/2014/main" id="{5B7E0935-6EE8-4C61-AED5-09B9A2A99AF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0775" y="0"/>
              <a:ext cx="3676650" cy="6843713"/>
            </a:xfrm>
            <a:custGeom>
              <a:avLst/>
              <a:gdLst>
                <a:gd name="T0" fmla="*/ 774 w 774"/>
                <a:gd name="T1" fmla="*/ 0 h 1440"/>
                <a:gd name="T2" fmla="*/ 411 w 774"/>
                <a:gd name="T3" fmla="*/ 1440 h 1440"/>
              </a:gdLst>
              <a:ahLst/>
              <a:cxnLst>
                <a:cxn ang="0">
                  <a:pos x="T0" y="T1"/>
                </a:cxn>
                <a:cxn ang="0">
                  <a:pos x="T2" y="T3"/>
                </a:cxn>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
            </a:p>
          </p:txBody>
        </p:sp>
        <p:sp>
          <p:nvSpPr>
            <p:cNvPr id="34" name="Freeform 9">
              <a:extLst>
                <a:ext uri="{FF2B5EF4-FFF2-40B4-BE49-F238E27FC236}">
                  <a16:creationId xmlns:a16="http://schemas.microsoft.com/office/drawing/2014/main" id="{EB962BD6-C878-48FF-A75E-DCC7BDA3C33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02988" y="9525"/>
              <a:ext cx="963613" cy="366713"/>
            </a:xfrm>
            <a:custGeom>
              <a:avLst/>
              <a:gdLst>
                <a:gd name="T0" fmla="*/ 203 w 203"/>
                <a:gd name="T1" fmla="*/ 77 h 77"/>
                <a:gd name="T2" fmla="*/ 0 w 203"/>
                <a:gd name="T3" fmla="*/ 0 h 77"/>
              </a:gdLst>
              <a:ahLst/>
              <a:cxnLst>
                <a:cxn ang="0">
                  <a:pos x="T0" y="T1"/>
                </a:cxn>
                <a:cxn ang="0">
                  <a:pos x="T2" y="T3"/>
                </a:cxn>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
            </a:p>
          </p:txBody>
        </p:sp>
        <p:sp>
          <p:nvSpPr>
            <p:cNvPr id="35" name="Freeform 10">
              <a:extLst>
                <a:ext uri="{FF2B5EF4-FFF2-40B4-BE49-F238E27FC236}">
                  <a16:creationId xmlns:a16="http://schemas.microsoft.com/office/drawing/2014/main" id="{CABF3786-BDE1-4FE5-9967-F6B6131A2CF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494963" y="5275263"/>
              <a:ext cx="1666875" cy="1577975"/>
            </a:xfrm>
            <a:custGeom>
              <a:avLst/>
              <a:gdLst>
                <a:gd name="T0" fmla="*/ 0 w 351"/>
                <a:gd name="T1" fmla="*/ 332 h 332"/>
                <a:gd name="T2" fmla="*/ 351 w 351"/>
                <a:gd name="T3" fmla="*/ 0 h 332"/>
              </a:gdLst>
              <a:ahLst/>
              <a:cxnLst>
                <a:cxn ang="0">
                  <a:pos x="T0" y="T1"/>
                </a:cxn>
                <a:cxn ang="0">
                  <a:pos x="T2" y="T3"/>
                </a:cxn>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
            </a:p>
          </p:txBody>
        </p:sp>
        <p:sp>
          <p:nvSpPr>
            <p:cNvPr id="36" name="Freeform 11">
              <a:extLst>
                <a:ext uri="{FF2B5EF4-FFF2-40B4-BE49-F238E27FC236}">
                  <a16:creationId xmlns:a16="http://schemas.microsoft.com/office/drawing/2014/main" id="{4969707A-C75E-4F7F-A5C2-2991C654755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01713" y="0"/>
              <a:ext cx="3621088" cy="6843713"/>
            </a:xfrm>
            <a:custGeom>
              <a:avLst/>
              <a:gdLst>
                <a:gd name="T0" fmla="*/ 762 w 762"/>
                <a:gd name="T1" fmla="*/ 0 h 1440"/>
                <a:gd name="T2" fmla="*/ 403 w 762"/>
                <a:gd name="T3" fmla="*/ 1440 h 1440"/>
              </a:gdLst>
              <a:ahLst/>
              <a:cxnLst>
                <a:cxn ang="0">
                  <a:pos x="T0" y="T1"/>
                </a:cxn>
                <a:cxn ang="0">
                  <a:pos x="T2" y="T3"/>
                </a:cxn>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
            </a:p>
          </p:txBody>
        </p:sp>
        <p:sp>
          <p:nvSpPr>
            <p:cNvPr id="37" name="Freeform 12">
              <a:extLst>
                <a:ext uri="{FF2B5EF4-FFF2-40B4-BE49-F238E27FC236}">
                  <a16:creationId xmlns:a16="http://schemas.microsoft.com/office/drawing/2014/main" id="{0E293989-8389-48CD-85D3-CAEFD5E9637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501438" y="9525"/>
              <a:ext cx="665163" cy="257175"/>
            </a:xfrm>
            <a:custGeom>
              <a:avLst/>
              <a:gdLst>
                <a:gd name="T0" fmla="*/ 140 w 140"/>
                <a:gd name="T1" fmla="*/ 54 h 54"/>
                <a:gd name="T2" fmla="*/ 0 w 140"/>
                <a:gd name="T3" fmla="*/ 0 h 54"/>
              </a:gdLst>
              <a:ahLst/>
              <a:cxnLst>
                <a:cxn ang="0">
                  <a:pos x="T0" y="T1"/>
                </a:cxn>
                <a:cxn ang="0">
                  <a:pos x="T2" y="T3"/>
                </a:cxn>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
            </a:p>
          </p:txBody>
        </p:sp>
        <p:sp>
          <p:nvSpPr>
            <p:cNvPr id="38" name="Freeform 13">
              <a:extLst>
                <a:ext uri="{FF2B5EF4-FFF2-40B4-BE49-F238E27FC236}">
                  <a16:creationId xmlns:a16="http://schemas.microsoft.com/office/drawing/2014/main" id="{8DCF1E8B-9247-45E2-8641-90DA9F7D525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41013" y="5408613"/>
              <a:ext cx="1525588" cy="1435100"/>
            </a:xfrm>
            <a:custGeom>
              <a:avLst/>
              <a:gdLst>
                <a:gd name="T0" fmla="*/ 0 w 321"/>
                <a:gd name="T1" fmla="*/ 302 h 302"/>
                <a:gd name="T2" fmla="*/ 321 w 321"/>
                <a:gd name="T3" fmla="*/ 0 h 302"/>
              </a:gdLst>
              <a:ahLst/>
              <a:cxnLst>
                <a:cxn ang="0">
                  <a:pos x="T0" y="T1"/>
                </a:cxn>
                <a:cxn ang="0">
                  <a:pos x="T2" y="T3"/>
                </a:cxn>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
            </a:p>
          </p:txBody>
        </p:sp>
        <p:sp>
          <p:nvSpPr>
            <p:cNvPr id="39" name="Freeform 14">
              <a:extLst>
                <a:ext uri="{FF2B5EF4-FFF2-40B4-BE49-F238E27FC236}">
                  <a16:creationId xmlns:a16="http://schemas.microsoft.com/office/drawing/2014/main" id="{48DF418F-91AD-4E55-AF3B-F28FF45961B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01713" y="0"/>
              <a:ext cx="3244850" cy="6843713"/>
            </a:xfrm>
            <a:custGeom>
              <a:avLst/>
              <a:gdLst>
                <a:gd name="T0" fmla="*/ 683 w 683"/>
                <a:gd name="T1" fmla="*/ 0 h 1440"/>
                <a:gd name="T2" fmla="*/ 355 w 683"/>
                <a:gd name="T3" fmla="*/ 1440 h 1440"/>
              </a:gdLst>
              <a:ahLst/>
              <a:cxnLst>
                <a:cxn ang="0">
                  <a:pos x="T0" y="T1"/>
                </a:cxn>
                <a:cxn ang="0">
                  <a:pos x="T2" y="T3"/>
                </a:cxn>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
            </a:p>
          </p:txBody>
        </p:sp>
        <p:sp>
          <p:nvSpPr>
            <p:cNvPr id="40" name="Freeform 15">
              <a:extLst>
                <a:ext uri="{FF2B5EF4-FFF2-40B4-BE49-F238E27FC236}">
                  <a16:creationId xmlns:a16="http://schemas.microsoft.com/office/drawing/2014/main" id="{EDBF35BD-D1DA-49B1-AE30-289189DACD5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802938" y="5518150"/>
              <a:ext cx="1363663" cy="1325563"/>
            </a:xfrm>
            <a:custGeom>
              <a:avLst/>
              <a:gdLst>
                <a:gd name="T0" fmla="*/ 0 w 287"/>
                <a:gd name="T1" fmla="*/ 279 h 279"/>
                <a:gd name="T2" fmla="*/ 287 w 287"/>
                <a:gd name="T3" fmla="*/ 0 h 279"/>
              </a:gdLst>
              <a:ahLst/>
              <a:cxnLst>
                <a:cxn ang="0">
                  <a:pos x="T0" y="T1"/>
                </a:cxn>
                <a:cxn ang="0">
                  <a:pos x="T2" y="T3"/>
                </a:cxn>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
            </a:p>
          </p:txBody>
        </p:sp>
        <p:sp>
          <p:nvSpPr>
            <p:cNvPr id="41" name="Freeform 16">
              <a:extLst>
                <a:ext uri="{FF2B5EF4-FFF2-40B4-BE49-F238E27FC236}">
                  <a16:creationId xmlns:a16="http://schemas.microsoft.com/office/drawing/2014/main" id="{69198BEC-A3B6-4562-AB0F-3E7760026C4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889000" y="0"/>
              <a:ext cx="3230563" cy="6843713"/>
            </a:xfrm>
            <a:custGeom>
              <a:avLst/>
              <a:gdLst>
                <a:gd name="T0" fmla="*/ 680 w 680"/>
                <a:gd name="T1" fmla="*/ 0 h 1440"/>
                <a:gd name="T2" fmla="*/ 337 w 680"/>
                <a:gd name="T3" fmla="*/ 1440 h 1440"/>
              </a:gdLst>
              <a:ahLst/>
              <a:cxnLst>
                <a:cxn ang="0">
                  <a:pos x="T0" y="T1"/>
                </a:cxn>
                <a:cxn ang="0">
                  <a:pos x="T2" y="T3"/>
                </a:cxn>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
            </a:p>
          </p:txBody>
        </p:sp>
        <p:sp>
          <p:nvSpPr>
            <p:cNvPr id="42" name="Freeform 17">
              <a:extLst>
                <a:ext uri="{FF2B5EF4-FFF2-40B4-BE49-F238E27FC236}">
                  <a16:creationId xmlns:a16="http://schemas.microsoft.com/office/drawing/2014/main" id="{9AB30D45-77AB-4323-83A2-1A637D07D54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79150" y="5694363"/>
              <a:ext cx="1187450" cy="1149350"/>
            </a:xfrm>
            <a:custGeom>
              <a:avLst/>
              <a:gdLst>
                <a:gd name="T0" fmla="*/ 0 w 250"/>
                <a:gd name="T1" fmla="*/ 242 h 242"/>
                <a:gd name="T2" fmla="*/ 250 w 250"/>
                <a:gd name="T3" fmla="*/ 0 h 242"/>
              </a:gdLst>
              <a:ahLst/>
              <a:cxnLst>
                <a:cxn ang="0">
                  <a:pos x="T0" y="T1"/>
                </a:cxn>
                <a:cxn ang="0">
                  <a:pos x="T2" y="T3"/>
                </a:cxn>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
            </a:p>
          </p:txBody>
        </p:sp>
        <p:sp>
          <p:nvSpPr>
            <p:cNvPr id="43" name="Freeform 18">
              <a:extLst>
                <a:ext uri="{FF2B5EF4-FFF2-40B4-BE49-F238E27FC236}">
                  <a16:creationId xmlns:a16="http://schemas.microsoft.com/office/drawing/2014/main" id="{D1AD137E-7B63-434C-9D0D-5A64BB49685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84188" y="0"/>
              <a:ext cx="3421063" cy="6843713"/>
            </a:xfrm>
            <a:custGeom>
              <a:avLst/>
              <a:gdLst>
                <a:gd name="T0" fmla="*/ 720 w 720"/>
                <a:gd name="T1" fmla="*/ 0 h 1440"/>
                <a:gd name="T2" fmla="*/ 362 w 720"/>
                <a:gd name="T3" fmla="*/ 1440 h 1440"/>
              </a:gdLst>
              <a:ahLst/>
              <a:cxnLst>
                <a:cxn ang="0">
                  <a:pos x="T0" y="T1"/>
                </a:cxn>
                <a:cxn ang="0">
                  <a:pos x="T2" y="T3"/>
                </a:cxn>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
            </a:p>
          </p:txBody>
        </p:sp>
        <p:sp>
          <p:nvSpPr>
            <p:cNvPr id="44" name="Freeform 19">
              <a:extLst>
                <a:ext uri="{FF2B5EF4-FFF2-40B4-BE49-F238E27FC236}">
                  <a16:creationId xmlns:a16="http://schemas.microsoft.com/office/drawing/2014/main" id="{8B32BE2D-36DC-4BD0-952E-8FE32A70DB8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87125" y="6049963"/>
              <a:ext cx="879475" cy="793750"/>
            </a:xfrm>
            <a:custGeom>
              <a:avLst/>
              <a:gdLst>
                <a:gd name="T0" fmla="*/ 0 w 185"/>
                <a:gd name="T1" fmla="*/ 167 h 167"/>
                <a:gd name="T2" fmla="*/ 185 w 185"/>
                <a:gd name="T3" fmla="*/ 0 h 167"/>
              </a:gdLst>
              <a:ahLst/>
              <a:cxnLst>
                <a:cxn ang="0">
                  <a:pos x="T0" y="T1"/>
                </a:cxn>
                <a:cxn ang="0">
                  <a:pos x="T2" y="T3"/>
                </a:cxn>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
            </a:p>
          </p:txBody>
        </p:sp>
        <p:sp>
          <p:nvSpPr>
            <p:cNvPr id="45" name="Freeform 20">
              <a:extLst>
                <a:ext uri="{FF2B5EF4-FFF2-40B4-BE49-F238E27FC236}">
                  <a16:creationId xmlns:a16="http://schemas.microsoft.com/office/drawing/2014/main" id="{930295E0-AD01-4DB0-9829-AD91BED608F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98488" y="0"/>
              <a:ext cx="2717800" cy="6843713"/>
            </a:xfrm>
            <a:custGeom>
              <a:avLst/>
              <a:gdLst>
                <a:gd name="T0" fmla="*/ 572 w 572"/>
                <a:gd name="T1" fmla="*/ 0 h 1440"/>
                <a:gd name="T2" fmla="*/ 164 w 572"/>
                <a:gd name="T3" fmla="*/ 1440 h 1440"/>
              </a:gdLst>
              <a:ahLst/>
              <a:cxnLst>
                <a:cxn ang="0">
                  <a:pos x="T0" y="T1"/>
                </a:cxn>
                <a:cxn ang="0">
                  <a:pos x="T2" y="T3"/>
                </a:cxn>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
            </a:p>
          </p:txBody>
        </p:sp>
        <p:sp>
          <p:nvSpPr>
            <p:cNvPr id="46" name="Freeform 21">
              <a:extLst>
                <a:ext uri="{FF2B5EF4-FFF2-40B4-BE49-F238E27FC236}">
                  <a16:creationId xmlns:a16="http://schemas.microsoft.com/office/drawing/2014/main" id="{29807E74-6BFD-4EA7-B3F3-92C0728A7D8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261938" y="0"/>
              <a:ext cx="2944813" cy="6843713"/>
            </a:xfrm>
            <a:custGeom>
              <a:avLst/>
              <a:gdLst>
                <a:gd name="T0" fmla="*/ 620 w 620"/>
                <a:gd name="T1" fmla="*/ 0 h 1440"/>
                <a:gd name="T2" fmla="*/ 186 w 620"/>
                <a:gd name="T3" fmla="*/ 1440 h 1440"/>
              </a:gdLst>
              <a:ahLst/>
              <a:cxnLst>
                <a:cxn ang="0">
                  <a:pos x="T0" y="T1"/>
                </a:cxn>
                <a:cxn ang="0">
                  <a:pos x="T2" y="T3"/>
                </a:cxn>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
            </a:p>
          </p:txBody>
        </p:sp>
        <p:sp>
          <p:nvSpPr>
            <p:cNvPr id="47" name="Freeform 22">
              <a:extLst>
                <a:ext uri="{FF2B5EF4-FFF2-40B4-BE49-F238E27FC236}">
                  <a16:creationId xmlns:a16="http://schemas.microsoft.com/office/drawing/2014/main" id="{C9EDBF49-4B87-4B6F-BEE6-DDC4A63CE60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17513" y="0"/>
              <a:ext cx="2403475" cy="6843713"/>
            </a:xfrm>
            <a:custGeom>
              <a:avLst/>
              <a:gdLst>
                <a:gd name="T0" fmla="*/ 506 w 506"/>
                <a:gd name="T1" fmla="*/ 0 h 1440"/>
                <a:gd name="T2" fmla="*/ 171 w 506"/>
                <a:gd name="T3" fmla="*/ 1440 h 1440"/>
              </a:gdLst>
              <a:ahLst/>
              <a:cxnLst>
                <a:cxn ang="0">
                  <a:pos x="T0" y="T1"/>
                </a:cxn>
                <a:cxn ang="0">
                  <a:pos x="T2" y="T3"/>
                </a:cxn>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
            </a:p>
          </p:txBody>
        </p:sp>
        <p:sp>
          <p:nvSpPr>
            <p:cNvPr id="48" name="Freeform 23">
              <a:extLst>
                <a:ext uri="{FF2B5EF4-FFF2-40B4-BE49-F238E27FC236}">
                  <a16:creationId xmlns:a16="http://schemas.microsoft.com/office/drawing/2014/main" id="{7738C468-1405-4ED9-8392-F93FA995EE0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4288" y="9525"/>
              <a:ext cx="1771650" cy="3198813"/>
            </a:xfrm>
            <a:custGeom>
              <a:avLst/>
              <a:gdLst>
                <a:gd name="T0" fmla="*/ 373 w 373"/>
                <a:gd name="T1" fmla="*/ 0 h 673"/>
                <a:gd name="T2" fmla="*/ 0 w 373"/>
                <a:gd name="T3" fmla="*/ 673 h 673"/>
              </a:gdLst>
              <a:ahLst/>
              <a:cxnLst>
                <a:cxn ang="0">
                  <a:pos x="T0" y="T1"/>
                </a:cxn>
                <a:cxn ang="0">
                  <a:pos x="T2" y="T3"/>
                </a:cxn>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
            </a:p>
          </p:txBody>
        </p:sp>
        <p:sp>
          <p:nvSpPr>
            <p:cNvPr id="49" name="Freeform 24">
              <a:extLst>
                <a:ext uri="{FF2B5EF4-FFF2-40B4-BE49-F238E27FC236}">
                  <a16:creationId xmlns:a16="http://schemas.microsoft.com/office/drawing/2014/main" id="{F16402CF-F511-450A-8584-8C8A5B7E9D9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763" y="6016625"/>
              <a:ext cx="214313" cy="827088"/>
            </a:xfrm>
            <a:custGeom>
              <a:avLst/>
              <a:gdLst>
                <a:gd name="T0" fmla="*/ 0 w 45"/>
                <a:gd name="T1" fmla="*/ 0 h 174"/>
                <a:gd name="T2" fmla="*/ 45 w 45"/>
                <a:gd name="T3" fmla="*/ 174 h 174"/>
              </a:gdLst>
              <a:ahLst/>
              <a:cxnLst>
                <a:cxn ang="0">
                  <a:pos x="T0" y="T1"/>
                </a:cxn>
                <a:cxn ang="0">
                  <a:pos x="T2" y="T3"/>
                </a:cxn>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
            </a:p>
          </p:txBody>
        </p:sp>
        <p:sp>
          <p:nvSpPr>
            <p:cNvPr id="50" name="Freeform 25">
              <a:extLst>
                <a:ext uri="{FF2B5EF4-FFF2-40B4-BE49-F238E27FC236}">
                  <a16:creationId xmlns:a16="http://schemas.microsoft.com/office/drawing/2014/main" id="{85E5B49A-CFC2-4019-9BA6-528095F788C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4288" y="0"/>
              <a:ext cx="1562100" cy="2228850"/>
            </a:xfrm>
            <a:custGeom>
              <a:avLst/>
              <a:gdLst>
                <a:gd name="T0" fmla="*/ 329 w 329"/>
                <a:gd name="T1" fmla="*/ 0 h 469"/>
                <a:gd name="T2" fmla="*/ 0 w 329"/>
                <a:gd name="T3" fmla="*/ 469 h 469"/>
              </a:gdLst>
              <a:ahLst/>
              <a:cxnLst>
                <a:cxn ang="0">
                  <a:pos x="T0" y="T1"/>
                </a:cxn>
                <a:cxn ang="0">
                  <a:pos x="T2" y="T3"/>
                </a:cxn>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
            </a:p>
          </p:txBody>
        </p:sp>
      </p:grpSp>
      <p:sp>
        <p:nvSpPr>
          <p:cNvPr id="52" name="Rectangle 51" hidden="1">
            <a:extLst>
              <a:ext uri="{FF2B5EF4-FFF2-40B4-BE49-F238E27FC236}">
                <a16:creationId xmlns:a16="http://schemas.microsoft.com/office/drawing/2014/main" id="{E972DE0D-2E53-4159-ABD3-C601524262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7720" y="795527"/>
            <a:ext cx="5970638" cy="5248847"/>
          </a:xfrm>
          <a:prstGeom prst="rect">
            <a:avLst/>
          </a:prstGeom>
          <a:solidFill>
            <a:schemeClr val="bg1"/>
          </a:solidFill>
          <a:ln w="190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
          </a:p>
        </p:txBody>
      </p:sp>
      <p:pic>
        <p:nvPicPr>
          <p:cNvPr id="19" name="Content Placeholder 4" descr="A black and white logo&#10;&#10;Description automatically generated with low confidence" hidden="1">
            <a:extLst>
              <a:ext uri="{FF2B5EF4-FFF2-40B4-BE49-F238E27FC236}">
                <a16:creationId xmlns:a16="http://schemas.microsoft.com/office/drawing/2014/main" id="{C4483603-87ED-4ED3-BF98-EA5AB3787932}"/>
              </a:ext>
            </a:extLst>
          </p:cNvPr>
          <p:cNvPicPr>
            <a:picLocks noChangeAspect="1"/>
          </p:cNvPicPr>
          <p:nvPr/>
        </p:nvPicPr>
        <p:blipFill rotWithShape="1">
          <a:blip r:embed="rId2">
            <a:clrChange>
              <a:clrFrom>
                <a:srgbClr val="FFFFFF"/>
              </a:clrFrom>
              <a:clrTo>
                <a:srgbClr val="FFFFFF">
                  <a:alpha val="0"/>
                </a:srgbClr>
              </a:clrTo>
            </a:clrChange>
          </a:blip>
          <a:srcRect r="335" b="-2"/>
          <a:stretch/>
        </p:blipFill>
        <p:spPr>
          <a:xfrm>
            <a:off x="972115" y="960214"/>
            <a:ext cx="5641848" cy="4919472"/>
          </a:xfrm>
          <a:prstGeom prst="rect">
            <a:avLst/>
          </a:prstGeom>
          <a:ln w="12700">
            <a:noFill/>
          </a:ln>
        </p:spPr>
      </p:pic>
      <p:sp>
        <p:nvSpPr>
          <p:cNvPr id="7" name="Content Placeholder 6">
            <a:extLst>
              <a:ext uri="{FF2B5EF4-FFF2-40B4-BE49-F238E27FC236}">
                <a16:creationId xmlns:a16="http://schemas.microsoft.com/office/drawing/2014/main" id="{6B63DF78-C23B-4F4C-9827-FEF11C3B79B1}"/>
              </a:ext>
            </a:extLst>
          </p:cNvPr>
          <p:cNvSpPr>
            <a:spLocks noGrp="1"/>
          </p:cNvSpPr>
          <p:nvPr>
            <p:ph idx="1"/>
          </p:nvPr>
        </p:nvSpPr>
        <p:spPr>
          <a:xfrm>
            <a:off x="4959350" y="303811"/>
            <a:ext cx="6448425" cy="6433903"/>
          </a:xfrm>
        </p:spPr>
        <p:txBody>
          <a:bodyPr anchor="ctr">
            <a:normAutofit/>
          </a:bodyPr>
          <a:lstStyle/>
          <a:p>
            <a:pPr marL="0" indent="0" algn="l" rtl="0">
              <a:buNone/>
            </a:pPr>
            <a:r>
              <a:rPr lang="fr" sz="3200" b="0" i="0" u="none" baseline="0" dirty="0">
                <a:latin typeface="Open Sans"/>
                <a:ea typeface="+mn-lt"/>
                <a:cs typeface="+mn-lt"/>
              </a:rPr>
              <a:t>Cayman travaille pour une organisation humanitaire, qui </a:t>
            </a:r>
            <a:r>
              <a:rPr lang="fr" sz="3200" b="0" i="0" u="none" baseline="0" dirty="0">
                <a:solidFill>
                  <a:srgbClr val="242424"/>
                </a:solidFill>
                <a:latin typeface="Open Sans"/>
                <a:ea typeface="+mj-lt"/>
                <a:cs typeface="+mj-lt"/>
              </a:rPr>
              <a:t>devrait imposer un Code de conduite incluant les règles de la section 3.2 de la </a:t>
            </a:r>
            <a:r>
              <a:rPr lang="fr" sz="3200" b="0" i="0" u="none" baseline="0" dirty="0">
                <a:latin typeface="Open Sans"/>
                <a:ea typeface="+mn-lt"/>
                <a:cs typeface="+mn-lt"/>
              </a:rPr>
              <a:t>Circulaire du Secrétaire général de l’ONU sur les </a:t>
            </a:r>
            <a:r>
              <a:rPr lang="fr" sz="3200" b="1" i="0" u="none" baseline="0" dirty="0">
                <a:solidFill>
                  <a:srgbClr val="00A585"/>
                </a:solidFill>
                <a:latin typeface="Open Sans"/>
                <a:ea typeface="+mn-lt"/>
                <a:cs typeface="+mn-lt"/>
              </a:rPr>
              <a:t>Dispositions spéciales visant à prévenir l’exploitation et les abus sexuels</a:t>
            </a:r>
            <a:r>
              <a:rPr lang="fr" sz="3200" b="0" i="0" u="none" baseline="0" dirty="0"/>
              <a:t>.</a:t>
            </a:r>
            <a:endParaRPr lang="fr" sz="3200" dirty="0"/>
          </a:p>
        </p:txBody>
      </p:sp>
      <p:pic>
        <p:nvPicPr>
          <p:cNvPr id="51" name="Content Placeholder 4">
            <a:extLst>
              <a:ext uri="{FF2B5EF4-FFF2-40B4-BE49-F238E27FC236}">
                <a16:creationId xmlns:a16="http://schemas.microsoft.com/office/drawing/2014/main" id="{CE71E9B4-A239-4944-9686-27436422901E}"/>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527394" y="1608931"/>
            <a:ext cx="4071179" cy="3537927"/>
          </a:xfrm>
          <a:prstGeom prst="rect">
            <a:avLst/>
          </a:prstGeom>
          <a:ln>
            <a:noFill/>
          </a:ln>
        </p:spPr>
      </p:pic>
      <p:pic>
        <p:nvPicPr>
          <p:cNvPr id="54" name="Graphic 53">
            <a:extLst>
              <a:ext uri="{FF2B5EF4-FFF2-40B4-BE49-F238E27FC236}">
                <a16:creationId xmlns:a16="http://schemas.microsoft.com/office/drawing/2014/main" id="{9087CED7-287C-4095-AB93-ED3DCDEC5109}"/>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26277" y="5735570"/>
            <a:ext cx="2182526" cy="1024992"/>
          </a:xfrm>
          <a:prstGeom prst="rect">
            <a:avLst/>
          </a:prstGeom>
        </p:spPr>
      </p:pic>
    </p:spTree>
    <p:extLst>
      <p:ext uri="{BB962C8B-B14F-4D97-AF65-F5344CB8AC3E}">
        <p14:creationId xmlns:p14="http://schemas.microsoft.com/office/powerpoint/2010/main" val="2197855731"/>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0548E345B6D594AAA06BAD71EA843DF" ma:contentTypeVersion="14" ma:contentTypeDescription="Create a new document." ma:contentTypeScope="" ma:versionID="5c062917d836063c078d70675bbb2748">
  <xsd:schema xmlns:xsd="http://www.w3.org/2001/XMLSchema" xmlns:xs="http://www.w3.org/2001/XMLSchema" xmlns:p="http://schemas.microsoft.com/office/2006/metadata/properties" xmlns:ns2="1355b3f0-e072-4ae3-b261-722c43fa6e26" xmlns:ns3="9051fefc-2ea4-4620-a82b-61f19e316bb6" targetNamespace="http://schemas.microsoft.com/office/2006/metadata/properties" ma:root="true" ma:fieldsID="cb267351adbee37905e8c8ceca07b355" ns2:_="" ns3:_="">
    <xsd:import namespace="1355b3f0-e072-4ae3-b261-722c43fa6e26"/>
    <xsd:import namespace="9051fefc-2ea4-4620-a82b-61f19e316bb6"/>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Location" minOccurs="0"/>
                <xsd:element ref="ns2:MediaServiceOCR" minOccurs="0"/>
                <xsd:element ref="ns2:MediaServiceAutoKeyPoints" minOccurs="0"/>
                <xsd:element ref="ns2:MediaServiceKeyPoints" minOccurs="0"/>
                <xsd:element ref="ns3:SharedWithUsers" minOccurs="0"/>
                <xsd:element ref="ns3:SharedWithDetails" minOccurs="0"/>
                <xsd:element ref="ns2:_Flow_SignoffStatu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355b3f0-e072-4ae3-b261-722c43fa6e2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_Flow_SignoffStatus" ma:index="20" nillable="true" ma:displayName="État de validation" ma:internalName="_x00c9_tat_x0020_de_x0020_validation">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9051fefc-2ea4-4620-a82b-61f19e316bb6"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Flow_SignoffStatus xmlns="1355b3f0-e072-4ae3-b261-722c43fa6e26" xsi:nil="true"/>
  </documentManagement>
</p:properties>
</file>

<file path=customXml/itemProps1.xml><?xml version="1.0" encoding="utf-8"?>
<ds:datastoreItem xmlns:ds="http://schemas.openxmlformats.org/officeDocument/2006/customXml" ds:itemID="{90B6ACA3-BC76-4D94-A44A-ABBC958DADB4}"/>
</file>

<file path=customXml/itemProps2.xml><?xml version="1.0" encoding="utf-8"?>
<ds:datastoreItem xmlns:ds="http://schemas.openxmlformats.org/officeDocument/2006/customXml" ds:itemID="{6BAA2315-4078-463A-9F42-D0539097651D}">
  <ds:schemaRefs>
    <ds:schemaRef ds:uri="http://schemas.microsoft.com/sharepoint/v3/contenttype/forms"/>
  </ds:schemaRefs>
</ds:datastoreItem>
</file>

<file path=customXml/itemProps3.xml><?xml version="1.0" encoding="utf-8"?>
<ds:datastoreItem xmlns:ds="http://schemas.openxmlformats.org/officeDocument/2006/customXml" ds:itemID="{AA7B0C7C-2087-4CC9-AA56-89DA6B2FE4DA}">
  <ds:schemaRefs>
    <ds:schemaRef ds:uri="http://purl.org/dc/elements/1.1/"/>
    <ds:schemaRef ds:uri="http://www.w3.org/XML/1998/namespace"/>
    <ds:schemaRef ds:uri="http://schemas.microsoft.com/office/2006/documentManagement/types"/>
    <ds:schemaRef ds:uri="http://schemas.openxmlformats.org/package/2006/metadata/core-properties"/>
    <ds:schemaRef ds:uri="http://schemas.microsoft.com/office/infopath/2007/PartnerControls"/>
    <ds:schemaRef ds:uri="1355b3f0-e072-4ae3-b261-722c43fa6e26"/>
    <ds:schemaRef ds:uri="9051fefc-2ea4-4620-a82b-61f19e316bb6"/>
    <ds:schemaRef ds:uri="http://schemas.microsoft.com/office/2006/metadata/properties"/>
    <ds:schemaRef ds:uri="http://purl.org/dc/dcmitype/"/>
    <ds:schemaRef ds:uri="http://purl.org/dc/terms/"/>
  </ds:schemaRefs>
</ds:datastoreItem>
</file>

<file path=docProps/app.xml><?xml version="1.0" encoding="utf-8"?>
<Properties xmlns="http://schemas.openxmlformats.org/officeDocument/2006/extended-properties" xmlns:vt="http://schemas.openxmlformats.org/officeDocument/2006/docPropsVTypes">
  <TotalTime>844</TotalTime>
  <Words>657</Words>
  <Application>Microsoft Office PowerPoint</Application>
  <PresentationFormat>Widescreen</PresentationFormat>
  <Paragraphs>68</Paragraphs>
  <Slides>17</Slides>
  <Notes>4</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17</vt:i4>
      </vt:variant>
    </vt:vector>
  </HeadingPairs>
  <TitlesOfParts>
    <vt:vector size="23" baseType="lpstr">
      <vt:lpstr>Arial</vt:lpstr>
      <vt:lpstr>Calibri</vt:lpstr>
      <vt:lpstr>Calibri Light</vt:lpstr>
      <vt:lpstr>Open Sans</vt:lpstr>
      <vt:lpstr>Office Theme</vt:lpstr>
      <vt:lpstr>Office Theme</vt:lpstr>
      <vt:lpstr>    Tout le monde est prêt à commencer l’apprentissage interactif sur la protection contre l’exploitation sexuelle ?    </vt:lpstr>
      <vt:lpstr>Bienvenue en Abudi  </vt:lpstr>
      <vt:lpstr>Voici Makenna. </vt:lpstr>
      <vt:lpstr>La vie est dure.  « Je suis arrivée ici avec ma famille l’an dernier.  La vie est dure, mais on s’y est habitués.  Mon père a trouvé du travail dans une ferme, donc on a de l’argent pour les articles de base, mais rien d’autre. »</vt:lpstr>
      <vt:lpstr>Une rencontre  « Il y a deux mois, j’ai rencontré un homme, Cayman, alors que j’allais chercher de l’eau.  Il travaille pour une grande organisation humanitaire. Il teste et traite l’eau aux points d’eau.  Cela m’intéresse. Il m’a parlé d’une école à Quaj où je pourrais poursuivre mes études et travailler comme lui, mais l’école est payante. »</vt:lpstr>
      <vt:lpstr>PowerPoint Presentation</vt:lpstr>
      <vt:lpstr>Est-ce  que Cayman  exploite  Makenna sexuellement ?</vt:lpstr>
      <vt:lpstr>La bonne réponse est OUI.</vt:lpstr>
      <vt:lpstr>PowerPoint Presentation</vt:lpstr>
      <vt:lpstr>Cayman a ainsi enfreint au moins deux de ces règles </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Protection from sexual exploitation and abuse (PSEA)</dc:title>
  <dc:creator>Tristan Hale</dc:creator>
  <cp:lastModifiedBy>Tristan Hale</cp:lastModifiedBy>
  <cp:revision>601</cp:revision>
  <dcterms:created xsi:type="dcterms:W3CDTF">2021-10-01T07:57:24Z</dcterms:created>
  <dcterms:modified xsi:type="dcterms:W3CDTF">2021-10-26T05:59:02Z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0x01010040548E345B6D594AAA06BAD71EA843DF</vt:lpwstr>
  </property>
</Properties>
</file>