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notesMasterIdLst>
    <p:notesMasterId r:id="rId23"/>
  </p:notesMasterIdLst>
  <p:sldIdLst>
    <p:sldId id="286" r:id="rId6"/>
    <p:sldId id="269" r:id="rId7"/>
    <p:sldId id="287" r:id="rId8"/>
    <p:sldId id="271" r:id="rId9"/>
    <p:sldId id="277" r:id="rId10"/>
    <p:sldId id="288" r:id="rId11"/>
    <p:sldId id="274" r:id="rId12"/>
    <p:sldId id="275" r:id="rId13"/>
    <p:sldId id="289" r:id="rId14"/>
    <p:sldId id="290" r:id="rId15"/>
    <p:sldId id="298" r:id="rId16"/>
    <p:sldId id="299" r:id="rId17"/>
    <p:sldId id="300" r:id="rId18"/>
    <p:sldId id="294" r:id="rId19"/>
    <p:sldId id="295" r:id="rId20"/>
    <p:sldId id="296" r:id="rId21"/>
    <p:sldId id="28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585"/>
    <a:srgbClr val="FFFF00"/>
    <a:srgbClr val="242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9BB0B4-AF75-4892-B9A6-9873CA8CAA92}" v="303" dt="2021-10-26T07:00:37.598"/>
    <p1510:client id="{94D84F79-442C-9DC9-DC44-FCFA918AD760}" v="5" dt="2021-10-25T11:32:15.7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51" autoAdjust="0"/>
    <p:restoredTop sz="93692" autoAdjust="0"/>
  </p:normalViewPr>
  <p:slideViewPr>
    <p:cSldViewPr snapToGrid="0">
      <p:cViewPr varScale="1">
        <p:scale>
          <a:sx n="64" d="100"/>
          <a:sy n="64" d="100"/>
        </p:scale>
        <p:origin x="3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istan Hale" userId="4e810f15-7125-456a-9649-63d4a79d866f" providerId="ADAL" clId="{719BB0B4-AF75-4892-B9A6-9873CA8CAA92}"/>
    <pc:docChg chg="undo redo custSel addSld delSld modSld">
      <pc:chgData name="Tristan Hale" userId="4e810f15-7125-456a-9649-63d4a79d866f" providerId="ADAL" clId="{719BB0B4-AF75-4892-B9A6-9873CA8CAA92}" dt="2021-10-26T07:00:37.598" v="3026"/>
      <pc:docMkLst>
        <pc:docMk/>
      </pc:docMkLst>
      <pc:sldChg chg="del">
        <pc:chgData name="Tristan Hale" userId="4e810f15-7125-456a-9649-63d4a79d866f" providerId="ADAL" clId="{719BB0B4-AF75-4892-B9A6-9873CA8CAA92}" dt="2021-10-15T13:38:15.391" v="2020" actId="47"/>
        <pc:sldMkLst>
          <pc:docMk/>
          <pc:sldMk cId="35302337" sldId="268"/>
        </pc:sldMkLst>
      </pc:sldChg>
      <pc:sldChg chg="addSp delSp modSp mod modTransition">
        <pc:chgData name="Tristan Hale" userId="4e810f15-7125-456a-9649-63d4a79d866f" providerId="ADAL" clId="{719BB0B4-AF75-4892-B9A6-9873CA8CAA92}" dt="2021-10-26T07:00:37.598" v="3026"/>
        <pc:sldMkLst>
          <pc:docMk/>
          <pc:sldMk cId="678847774" sldId="269"/>
        </pc:sldMkLst>
        <pc:spChg chg="mod">
          <ac:chgData name="Tristan Hale" userId="4e810f15-7125-456a-9649-63d4a79d866f" providerId="ADAL" clId="{719BB0B4-AF75-4892-B9A6-9873CA8CAA92}" dt="2021-10-15T13:24:32.847" v="1665" actId="207"/>
          <ac:spMkLst>
            <pc:docMk/>
            <pc:sldMk cId="678847774" sldId="269"/>
            <ac:spMk id="2" creationId="{66D10E8E-7F64-4468-BCE1-68C799909DCF}"/>
          </ac:spMkLst>
        </pc:spChg>
        <pc:spChg chg="mod modVis">
          <ac:chgData name="Tristan Hale" userId="4e810f15-7125-456a-9649-63d4a79d866f" providerId="ADAL" clId="{719BB0B4-AF75-4892-B9A6-9873CA8CAA92}" dt="2021-10-15T13:38:52.906" v="2033" actId="113"/>
          <ac:spMkLst>
            <pc:docMk/>
            <pc:sldMk cId="678847774" sldId="269"/>
            <ac:spMk id="8" creationId="{08063C00-D711-40E4-9BE3-82877390D480}"/>
          </ac:spMkLst>
        </pc:spChg>
        <pc:spChg chg="add mod modVis">
          <ac:chgData name="Tristan Hale" userId="4e810f15-7125-456a-9649-63d4a79d866f" providerId="ADAL" clId="{719BB0B4-AF75-4892-B9A6-9873CA8CAA92}" dt="2021-10-15T13:24:24.719" v="1657" actId="14429"/>
          <ac:spMkLst>
            <pc:docMk/>
            <pc:sldMk cId="678847774" sldId="269"/>
            <ac:spMk id="12" creationId="{D1BC062C-9D65-4369-9DEC-7CEAB1299847}"/>
          </ac:spMkLst>
        </pc:spChg>
        <pc:spChg chg="add del">
          <ac:chgData name="Tristan Hale" userId="4e810f15-7125-456a-9649-63d4a79d866f" providerId="ADAL" clId="{719BB0B4-AF75-4892-B9A6-9873CA8CAA92}" dt="2021-10-15T12:40:44.081" v="33" actId="26606"/>
          <ac:spMkLst>
            <pc:docMk/>
            <pc:sldMk cId="678847774" sldId="269"/>
            <ac:spMk id="16" creationId="{8E20FA99-AAAC-4AF3-9FAE-707420324F1C}"/>
          </ac:spMkLst>
        </pc:spChg>
        <pc:spChg chg="add del">
          <ac:chgData name="Tristan Hale" userId="4e810f15-7125-456a-9649-63d4a79d866f" providerId="ADAL" clId="{719BB0B4-AF75-4892-B9A6-9873CA8CAA92}" dt="2021-10-15T12:40:44.081" v="33" actId="26606"/>
          <ac:spMkLst>
            <pc:docMk/>
            <pc:sldMk cId="678847774" sldId="269"/>
            <ac:spMk id="18" creationId="{9573BE85-6043-4C3A-A7DD-483A0A5FB740}"/>
          </ac:spMkLst>
        </pc:spChg>
        <pc:spChg chg="add del">
          <ac:chgData name="Tristan Hale" userId="4e810f15-7125-456a-9649-63d4a79d866f" providerId="ADAL" clId="{719BB0B4-AF75-4892-B9A6-9873CA8CAA92}" dt="2021-10-15T12:40:42.586" v="30" actId="26606"/>
          <ac:spMkLst>
            <pc:docMk/>
            <pc:sldMk cId="678847774" sldId="269"/>
            <ac:spMk id="23" creationId="{743AA782-23D1-4521-8CAD-47662984AA08}"/>
          </ac:spMkLst>
        </pc:spChg>
        <pc:spChg chg="add del">
          <ac:chgData name="Tristan Hale" userId="4e810f15-7125-456a-9649-63d4a79d866f" providerId="ADAL" clId="{719BB0B4-AF75-4892-B9A6-9873CA8CAA92}" dt="2021-10-15T12:40:42.586" v="30" actId="26606"/>
          <ac:spMkLst>
            <pc:docMk/>
            <pc:sldMk cId="678847774" sldId="269"/>
            <ac:spMk id="25" creationId="{650D18FE-0824-4A46-B22C-A86B52E5780A}"/>
          </ac:spMkLst>
        </pc:spChg>
        <pc:spChg chg="add mod modVis">
          <ac:chgData name="Tristan Hale" userId="4e810f15-7125-456a-9649-63d4a79d866f" providerId="ADAL" clId="{719BB0B4-AF75-4892-B9A6-9873CA8CAA92}" dt="2021-10-15T13:24:27.263" v="1661" actId="14429"/>
          <ac:spMkLst>
            <pc:docMk/>
            <pc:sldMk cId="678847774" sldId="269"/>
            <ac:spMk id="29" creationId="{743AA782-23D1-4521-8CAD-47662984AA08}"/>
          </ac:spMkLst>
        </pc:spChg>
        <pc:spChg chg="add mod modVis">
          <ac:chgData name="Tristan Hale" userId="4e810f15-7125-456a-9649-63d4a79d866f" providerId="ADAL" clId="{719BB0B4-AF75-4892-B9A6-9873CA8CAA92}" dt="2021-10-15T13:24:42.056" v="1667" actId="208"/>
          <ac:spMkLst>
            <pc:docMk/>
            <pc:sldMk cId="678847774" sldId="269"/>
            <ac:spMk id="30" creationId="{650D18FE-0824-4A46-B22C-A86B52E5780A}"/>
          </ac:spMkLst>
        </pc:spChg>
        <pc:picChg chg="mod ord modVis">
          <ac:chgData name="Tristan Hale" userId="4e810f15-7125-456a-9649-63d4a79d866f" providerId="ADAL" clId="{719BB0B4-AF75-4892-B9A6-9873CA8CAA92}" dt="2021-10-15T13:24:23.686" v="1655" actId="14429"/>
          <ac:picMkLst>
            <pc:docMk/>
            <pc:sldMk cId="678847774" sldId="269"/>
            <ac:picMk id="4" creationId="{02D95DE0-DA3F-481E-B142-2CC0CA58708E}"/>
          </ac:picMkLst>
        </pc:picChg>
        <pc:cxnChg chg="add del">
          <ac:chgData name="Tristan Hale" userId="4e810f15-7125-456a-9649-63d4a79d866f" providerId="ADAL" clId="{719BB0B4-AF75-4892-B9A6-9873CA8CAA92}" dt="2021-10-15T12:40:44.065" v="32" actId="26606"/>
          <ac:cxnSpMkLst>
            <pc:docMk/>
            <pc:sldMk cId="678847774" sldId="269"/>
            <ac:cxnSpMk id="27" creationId="{A7F400EE-A8A5-48AF-B4D6-291B52C6F0B0}"/>
          </ac:cxnSpMkLst>
        </pc:cxnChg>
      </pc:sldChg>
      <pc:sldChg chg="delSp modSp del mod">
        <pc:chgData name="Tristan Hale" userId="4e810f15-7125-456a-9649-63d4a79d866f" providerId="ADAL" clId="{719BB0B4-AF75-4892-B9A6-9873CA8CAA92}" dt="2021-10-15T12:44:13.749" v="72" actId="47"/>
        <pc:sldMkLst>
          <pc:docMk/>
          <pc:sldMk cId="3576321924" sldId="270"/>
        </pc:sldMkLst>
        <pc:spChg chg="mod">
          <ac:chgData name="Tristan Hale" userId="4e810f15-7125-456a-9649-63d4a79d866f" providerId="ADAL" clId="{719BB0B4-AF75-4892-B9A6-9873CA8CAA92}" dt="2021-10-15T12:41:39.339" v="41" actId="121"/>
          <ac:spMkLst>
            <pc:docMk/>
            <pc:sldMk cId="3576321924" sldId="270"/>
            <ac:spMk id="2" creationId="{66D10E8E-7F64-4468-BCE1-68C799909DCF}"/>
          </ac:spMkLst>
        </pc:spChg>
        <pc:picChg chg="del">
          <ac:chgData name="Tristan Hale" userId="4e810f15-7125-456a-9649-63d4a79d866f" providerId="ADAL" clId="{719BB0B4-AF75-4892-B9A6-9873CA8CAA92}" dt="2021-10-15T12:42:40.065" v="42" actId="21"/>
          <ac:picMkLst>
            <pc:docMk/>
            <pc:sldMk cId="3576321924" sldId="270"/>
            <ac:picMk id="4" creationId="{2F1A8498-8C05-49A0-AD01-BB3801E23470}"/>
          </ac:picMkLst>
        </pc:picChg>
      </pc:sldChg>
      <pc:sldChg chg="addSp delSp modSp mod modTransition setBg setClrOvrMap">
        <pc:chgData name="Tristan Hale" userId="4e810f15-7125-456a-9649-63d4a79d866f" providerId="ADAL" clId="{719BB0B4-AF75-4892-B9A6-9873CA8CAA92}" dt="2021-10-26T07:00:37.598" v="3026"/>
        <pc:sldMkLst>
          <pc:docMk/>
          <pc:sldMk cId="2694709430" sldId="271"/>
        </pc:sldMkLst>
        <pc:spChg chg="mod ord modVis">
          <ac:chgData name="Tristan Hale" userId="4e810f15-7125-456a-9649-63d4a79d866f" providerId="ADAL" clId="{719BB0B4-AF75-4892-B9A6-9873CA8CAA92}" dt="2021-10-21T12:21:21.349" v="2531" actId="14100"/>
          <ac:spMkLst>
            <pc:docMk/>
            <pc:sldMk cId="2694709430" sldId="271"/>
            <ac:spMk id="2" creationId="{FDF12990-217E-411C-8BF3-FAB01526139C}"/>
          </ac:spMkLst>
        </pc:spChg>
        <pc:spChg chg="mod modVis">
          <ac:chgData name="Tristan Hale" userId="4e810f15-7125-456a-9649-63d4a79d866f" providerId="ADAL" clId="{719BB0B4-AF75-4892-B9A6-9873CA8CAA92}" dt="2021-10-15T12:46:23.674" v="303" actId="14430"/>
          <ac:spMkLst>
            <pc:docMk/>
            <pc:sldMk cId="2694709430" sldId="271"/>
            <ac:spMk id="5" creationId="{B45459FE-B2C0-46DF-A23C-A4D1BFCBF483}"/>
          </ac:spMkLst>
        </pc:spChg>
        <pc:spChg chg="add del">
          <ac:chgData name="Tristan Hale" userId="4e810f15-7125-456a-9649-63d4a79d866f" providerId="ADAL" clId="{719BB0B4-AF75-4892-B9A6-9873CA8CAA92}" dt="2021-10-21T12:20:33.727" v="2516" actId="11529"/>
          <ac:spMkLst>
            <pc:docMk/>
            <pc:sldMk cId="2694709430" sldId="271"/>
            <ac:spMk id="7" creationId="{73B7C06D-69D0-4C02-AF15-ED5AB0FCFB33}"/>
          </ac:spMkLst>
        </pc:spChg>
        <pc:spChg chg="add del">
          <ac:chgData name="Tristan Hale" userId="4e810f15-7125-456a-9649-63d4a79d866f" providerId="ADAL" clId="{719BB0B4-AF75-4892-B9A6-9873CA8CAA92}" dt="2021-10-21T12:20:01.288" v="2509" actId="26606"/>
          <ac:spMkLst>
            <pc:docMk/>
            <pc:sldMk cId="2694709430" sldId="271"/>
            <ac:spMk id="11" creationId="{5DCB5928-DC7D-4612-9922-441966E15627}"/>
          </ac:spMkLst>
        </pc:spChg>
        <pc:spChg chg="add del mod ord">
          <ac:chgData name="Tristan Hale" userId="4e810f15-7125-456a-9649-63d4a79d866f" providerId="ADAL" clId="{719BB0B4-AF75-4892-B9A6-9873CA8CAA92}" dt="2021-10-21T12:20:46.347" v="2517" actId="478"/>
          <ac:spMkLst>
            <pc:docMk/>
            <pc:sldMk cId="2694709430" sldId="271"/>
            <ac:spMk id="12" creationId="{529EB0EA-A04B-466E-8A53-CB5AB8BB1FFB}"/>
          </ac:spMkLst>
        </pc:spChg>
        <pc:spChg chg="add del">
          <ac:chgData name="Tristan Hale" userId="4e810f15-7125-456a-9649-63d4a79d866f" providerId="ADAL" clId="{719BB0B4-AF75-4892-B9A6-9873CA8CAA92}" dt="2021-10-21T12:20:01.288" v="2509" actId="26606"/>
          <ac:spMkLst>
            <pc:docMk/>
            <pc:sldMk cId="2694709430" sldId="271"/>
            <ac:spMk id="13" creationId="{682C1161-1736-45EC-99B7-33F3CAE9D517}"/>
          </ac:spMkLst>
        </pc:spChg>
        <pc:spChg chg="add del">
          <ac:chgData name="Tristan Hale" userId="4e810f15-7125-456a-9649-63d4a79d866f" providerId="ADAL" clId="{719BB0B4-AF75-4892-B9A6-9873CA8CAA92}" dt="2021-10-21T12:20:01.288" v="2509" actId="26606"/>
          <ac:spMkLst>
            <pc:docMk/>
            <pc:sldMk cId="2694709430" sldId="271"/>
            <ac:spMk id="15" creationId="{84D4DDB8-B68F-45B0-9F62-C4279996F672}"/>
          </ac:spMkLst>
        </pc:spChg>
        <pc:spChg chg="add del mod">
          <ac:chgData name="Tristan Hale" userId="4e810f15-7125-456a-9649-63d4a79d866f" providerId="ADAL" clId="{719BB0B4-AF75-4892-B9A6-9873CA8CAA92}" dt="2021-10-21T12:20:01.288" v="2509" actId="26606"/>
          <ac:spMkLst>
            <pc:docMk/>
            <pc:sldMk cId="2694709430" sldId="271"/>
            <ac:spMk id="17" creationId="{AF2F604E-43BE-4DC3-B983-E071523364F8}"/>
          </ac:spMkLst>
        </pc:spChg>
        <pc:spChg chg="add del mod modVis">
          <ac:chgData name="Tristan Hale" userId="4e810f15-7125-456a-9649-63d4a79d866f" providerId="ADAL" clId="{719BB0B4-AF75-4892-B9A6-9873CA8CAA92}" dt="2021-10-21T12:20:01.288" v="2509" actId="26606"/>
          <ac:spMkLst>
            <pc:docMk/>
            <pc:sldMk cId="2694709430" sldId="271"/>
            <ac:spMk id="19" creationId="{08C9B587-E65E-4B52-B37C-ABEBB6E87928}"/>
          </ac:spMkLst>
        </pc:spChg>
        <pc:spChg chg="add mod">
          <ac:chgData name="Tristan Hale" userId="4e810f15-7125-456a-9649-63d4a79d866f" providerId="ADAL" clId="{719BB0B4-AF75-4892-B9A6-9873CA8CAA92}" dt="2021-10-21T12:21:36.534" v="2533" actId="207"/>
          <ac:spMkLst>
            <pc:docMk/>
            <pc:sldMk cId="2694709430" sldId="271"/>
            <ac:spMk id="22" creationId="{A9EFEFC5-EBE1-4912-8DE9-59CB91E2B2DA}"/>
          </ac:spMkLst>
        </pc:spChg>
        <pc:spChg chg="add del">
          <ac:chgData name="Tristan Hale" userId="4e810f15-7125-456a-9649-63d4a79d866f" providerId="ADAL" clId="{719BB0B4-AF75-4892-B9A6-9873CA8CAA92}" dt="2021-10-21T12:19:40.300" v="2504" actId="26606"/>
          <ac:spMkLst>
            <pc:docMk/>
            <pc:sldMk cId="2694709430" sldId="271"/>
            <ac:spMk id="24" creationId="{9AA72BD9-2C5A-4EDC-931F-5AA08EACA0F3}"/>
          </ac:spMkLst>
        </pc:spChg>
        <pc:spChg chg="add del">
          <ac:chgData name="Tristan Hale" userId="4e810f15-7125-456a-9649-63d4a79d866f" providerId="ADAL" clId="{719BB0B4-AF75-4892-B9A6-9873CA8CAA92}" dt="2021-10-21T12:19:40.300" v="2504" actId="26606"/>
          <ac:spMkLst>
            <pc:docMk/>
            <pc:sldMk cId="2694709430" sldId="271"/>
            <ac:spMk id="26" creationId="{DD3981AC-7B61-4947-BCF3-F7AA7FA385B9}"/>
          </ac:spMkLst>
        </pc:spChg>
        <pc:spChg chg="add del">
          <ac:chgData name="Tristan Hale" userId="4e810f15-7125-456a-9649-63d4a79d866f" providerId="ADAL" clId="{719BB0B4-AF75-4892-B9A6-9873CA8CAA92}" dt="2021-10-21T12:19:40.300" v="2504" actId="26606"/>
          <ac:spMkLst>
            <pc:docMk/>
            <pc:sldMk cId="2694709430" sldId="271"/>
            <ac:spMk id="28" creationId="{55D4142C-5077-457F-A6AD-3FECFDB39685}"/>
          </ac:spMkLst>
        </pc:spChg>
        <pc:spChg chg="add del">
          <ac:chgData name="Tristan Hale" userId="4e810f15-7125-456a-9649-63d4a79d866f" providerId="ADAL" clId="{719BB0B4-AF75-4892-B9A6-9873CA8CAA92}" dt="2021-10-21T12:19:40.300" v="2504" actId="26606"/>
          <ac:spMkLst>
            <pc:docMk/>
            <pc:sldMk cId="2694709430" sldId="271"/>
            <ac:spMk id="30" creationId="{7A5F0580-5EE9-419F-96EE-B6529EF6E7D0}"/>
          </ac:spMkLst>
        </pc:spChg>
        <pc:spChg chg="add del">
          <ac:chgData name="Tristan Hale" userId="4e810f15-7125-456a-9649-63d4a79d866f" providerId="ADAL" clId="{719BB0B4-AF75-4892-B9A6-9873CA8CAA92}" dt="2021-10-21T12:20:01.288" v="2509" actId="26606"/>
          <ac:spMkLst>
            <pc:docMk/>
            <pc:sldMk cId="2694709430" sldId="271"/>
            <ac:spMk id="32" creationId="{8FC9BE17-9A7B-462D-AE50-3D8777387304}"/>
          </ac:spMkLst>
        </pc:spChg>
        <pc:spChg chg="add del">
          <ac:chgData name="Tristan Hale" userId="4e810f15-7125-456a-9649-63d4a79d866f" providerId="ADAL" clId="{719BB0B4-AF75-4892-B9A6-9873CA8CAA92}" dt="2021-10-21T12:20:01.288" v="2509" actId="26606"/>
          <ac:spMkLst>
            <pc:docMk/>
            <pc:sldMk cId="2694709430" sldId="271"/>
            <ac:spMk id="33" creationId="{3EBE8569-6AEC-4B8C-8D53-2DE337CDBA65}"/>
          </ac:spMkLst>
        </pc:spChg>
        <pc:spChg chg="add del mod modVis">
          <ac:chgData name="Tristan Hale" userId="4e810f15-7125-456a-9649-63d4a79d866f" providerId="ADAL" clId="{719BB0B4-AF75-4892-B9A6-9873CA8CAA92}" dt="2021-10-21T12:20:26.469" v="2514" actId="14429"/>
          <ac:spMkLst>
            <pc:docMk/>
            <pc:sldMk cId="2694709430" sldId="271"/>
            <ac:spMk id="34" creationId="{55D4142C-5077-457F-A6AD-3FECFDB39685}"/>
          </ac:spMkLst>
        </pc:spChg>
        <pc:spChg chg="add del mod modVis">
          <ac:chgData name="Tristan Hale" userId="4e810f15-7125-456a-9649-63d4a79d866f" providerId="ADAL" clId="{719BB0B4-AF75-4892-B9A6-9873CA8CAA92}" dt="2021-10-21T12:20:51.989" v="2518" actId="14430"/>
          <ac:spMkLst>
            <pc:docMk/>
            <pc:sldMk cId="2694709430" sldId="271"/>
            <ac:spMk id="35" creationId="{7A5F0580-5EE9-419F-96EE-B6529EF6E7D0}"/>
          </ac:spMkLst>
        </pc:spChg>
        <pc:picChg chg="mod modVis modCrop">
          <ac:chgData name="Tristan Hale" userId="4e810f15-7125-456a-9649-63d4a79d866f" providerId="ADAL" clId="{719BB0B4-AF75-4892-B9A6-9873CA8CAA92}" dt="2021-10-21T12:20:01.288" v="2509" actId="26606"/>
          <ac:picMkLst>
            <pc:docMk/>
            <pc:sldMk cId="2694709430" sldId="271"/>
            <ac:picMk id="6" creationId="{4069F5D5-DE0C-4EEA-8C31-0E155CE480BE}"/>
          </ac:picMkLst>
        </pc:picChg>
        <pc:inkChg chg="mod modVis">
          <ac:chgData name="Tristan Hale" userId="4e810f15-7125-456a-9649-63d4a79d866f" providerId="ADAL" clId="{719BB0B4-AF75-4892-B9A6-9873CA8CAA92}" dt="2021-10-15T12:46:21.391" v="301" actId="14430"/>
          <ac:inkMkLst>
            <pc:docMk/>
            <pc:sldMk cId="2694709430" sldId="271"/>
            <ac:inkMk id="3" creationId="{C6E56E2A-C877-4B9B-ACA4-AB1418E52F03}"/>
          </ac:inkMkLst>
        </pc:inkChg>
        <pc:inkChg chg="mod modVis">
          <ac:chgData name="Tristan Hale" userId="4e810f15-7125-456a-9649-63d4a79d866f" providerId="ADAL" clId="{719BB0B4-AF75-4892-B9A6-9873CA8CAA92}" dt="2021-10-15T12:46:22.410" v="302" actId="14430"/>
          <ac:inkMkLst>
            <pc:docMk/>
            <pc:sldMk cId="2694709430" sldId="271"/>
            <ac:inkMk id="4" creationId="{6F69BEF2-5654-4D2A-877F-087FC3A278DF}"/>
          </ac:inkMkLst>
        </pc:inkChg>
      </pc:sldChg>
      <pc:sldChg chg="addSp modSp mod modTransition">
        <pc:chgData name="Tristan Hale" userId="4e810f15-7125-456a-9649-63d4a79d866f" providerId="ADAL" clId="{719BB0B4-AF75-4892-B9A6-9873CA8CAA92}" dt="2021-10-26T07:00:37.598" v="3026"/>
        <pc:sldMkLst>
          <pc:docMk/>
          <pc:sldMk cId="2843212062" sldId="274"/>
        </pc:sldMkLst>
        <pc:spChg chg="mod">
          <ac:chgData name="Tristan Hale" userId="4e810f15-7125-456a-9649-63d4a79d866f" providerId="ADAL" clId="{719BB0B4-AF75-4892-B9A6-9873CA8CAA92}" dt="2021-10-15T12:59:34.343" v="796" actId="20577"/>
          <ac:spMkLst>
            <pc:docMk/>
            <pc:sldMk cId="2843212062" sldId="274"/>
            <ac:spMk id="2" creationId="{6A9F5F68-D16B-4EDB-BFE7-1D1F51F22739}"/>
          </ac:spMkLst>
        </pc:spChg>
        <pc:spChg chg="add mod">
          <ac:chgData name="Tristan Hale" userId="4e810f15-7125-456a-9649-63d4a79d866f" providerId="ADAL" clId="{719BB0B4-AF75-4892-B9A6-9873CA8CAA92}" dt="2021-10-15T13:05:02.066" v="1006"/>
          <ac:spMkLst>
            <pc:docMk/>
            <pc:sldMk cId="2843212062" sldId="274"/>
            <ac:spMk id="6" creationId="{0002F63C-FDBE-437C-B678-3C5919C60CEC}"/>
          </ac:spMkLst>
        </pc:spChg>
        <pc:graphicFrameChg chg="mod">
          <ac:chgData name="Tristan Hale" userId="4e810f15-7125-456a-9649-63d4a79d866f" providerId="ADAL" clId="{719BB0B4-AF75-4892-B9A6-9873CA8CAA92}" dt="2021-10-15T13:40:35.437" v="2082" actId="20577"/>
          <ac:graphicFrameMkLst>
            <pc:docMk/>
            <pc:sldMk cId="2843212062" sldId="274"/>
            <ac:graphicFrameMk id="5" creationId="{97E43E48-4420-48C0-A5A4-9913B95D530B}"/>
          </ac:graphicFrameMkLst>
        </pc:graphicFrameChg>
        <pc:picChg chg="add mod">
          <ac:chgData name="Tristan Hale" userId="4e810f15-7125-456a-9649-63d4a79d866f" providerId="ADAL" clId="{719BB0B4-AF75-4892-B9A6-9873CA8CAA92}" dt="2021-10-15T13:55:01.636" v="2429"/>
          <ac:picMkLst>
            <pc:docMk/>
            <pc:sldMk cId="2843212062" sldId="274"/>
            <ac:picMk id="7" creationId="{BD5C6C8A-0D28-4D65-8C8A-378A6EE5466E}"/>
          </ac:picMkLst>
        </pc:picChg>
      </pc:sldChg>
      <pc:sldChg chg="addSp delSp modSp mod modTransition">
        <pc:chgData name="Tristan Hale" userId="4e810f15-7125-456a-9649-63d4a79d866f" providerId="ADAL" clId="{719BB0B4-AF75-4892-B9A6-9873CA8CAA92}" dt="2021-10-26T07:00:37.598" v="3026"/>
        <pc:sldMkLst>
          <pc:docMk/>
          <pc:sldMk cId="515327044" sldId="275"/>
        </pc:sldMkLst>
        <pc:spChg chg="mod modVis">
          <ac:chgData name="Tristan Hale" userId="4e810f15-7125-456a-9649-63d4a79d866f" providerId="ADAL" clId="{719BB0B4-AF75-4892-B9A6-9873CA8CAA92}" dt="2021-10-15T13:05:20.840" v="1008" actId="121"/>
          <ac:spMkLst>
            <pc:docMk/>
            <pc:sldMk cId="515327044" sldId="275"/>
            <ac:spMk id="2" creationId="{6F054EF6-617E-4E47-973D-2BD037818C73}"/>
          </ac:spMkLst>
        </pc:spChg>
        <pc:spChg chg="add mod">
          <ac:chgData name="Tristan Hale" userId="4e810f15-7125-456a-9649-63d4a79d866f" providerId="ADAL" clId="{719BB0B4-AF75-4892-B9A6-9873CA8CAA92}" dt="2021-10-15T13:42:06.238" v="2101" actId="113"/>
          <ac:spMkLst>
            <pc:docMk/>
            <pc:sldMk cId="515327044" sldId="275"/>
            <ac:spMk id="3" creationId="{9E345072-7917-4F9B-AC20-8AE9C7CC9E40}"/>
          </ac:spMkLst>
        </pc:spChg>
        <pc:spChg chg="add mod">
          <ac:chgData name="Tristan Hale" userId="4e810f15-7125-456a-9649-63d4a79d866f" providerId="ADAL" clId="{719BB0B4-AF75-4892-B9A6-9873CA8CAA92}" dt="2021-10-15T13:05:04.074" v="1007"/>
          <ac:spMkLst>
            <pc:docMk/>
            <pc:sldMk cId="515327044" sldId="275"/>
            <ac:spMk id="7" creationId="{F4A2BEAE-22AC-461B-92DB-F0324BDE84F6}"/>
          </ac:spMkLst>
        </pc:spChg>
        <pc:spChg chg="mod modVis">
          <ac:chgData name="Tristan Hale" userId="4e810f15-7125-456a-9649-63d4a79d866f" providerId="ADAL" clId="{719BB0B4-AF75-4892-B9A6-9873CA8CAA92}" dt="2021-10-15T13:03:50.641" v="978" actId="14429"/>
          <ac:spMkLst>
            <pc:docMk/>
            <pc:sldMk cId="515327044" sldId="275"/>
            <ac:spMk id="9" creationId="{2E442304-DDBD-4F7B-8017-36BCC863FB40}"/>
          </ac:spMkLst>
        </pc:spChg>
        <pc:spChg chg="mod modVis">
          <ac:chgData name="Tristan Hale" userId="4e810f15-7125-456a-9649-63d4a79d866f" providerId="ADAL" clId="{719BB0B4-AF75-4892-B9A6-9873CA8CAA92}" dt="2021-10-15T13:03:48.273" v="974" actId="14429"/>
          <ac:spMkLst>
            <pc:docMk/>
            <pc:sldMk cId="515327044" sldId="275"/>
            <ac:spMk id="11" creationId="{5E107275-3853-46FD-A241-DE4355A42675}"/>
          </ac:spMkLst>
        </pc:spChg>
        <pc:graphicFrameChg chg="del mod modVis">
          <ac:chgData name="Tristan Hale" userId="4e810f15-7125-456a-9649-63d4a79d866f" providerId="ADAL" clId="{719BB0B4-AF75-4892-B9A6-9873CA8CAA92}" dt="2021-10-15T13:04:10.518" v="982" actId="11529"/>
          <ac:graphicFrameMkLst>
            <pc:docMk/>
            <pc:sldMk cId="515327044" sldId="275"/>
            <ac:graphicFrameMk id="5" creationId="{7FD60C5D-402E-46FF-8B56-92908BE39308}"/>
          </ac:graphicFrameMkLst>
        </pc:graphicFrameChg>
        <pc:picChg chg="add mod">
          <ac:chgData name="Tristan Hale" userId="4e810f15-7125-456a-9649-63d4a79d866f" providerId="ADAL" clId="{719BB0B4-AF75-4892-B9A6-9873CA8CAA92}" dt="2021-10-15T13:55:00.784" v="2428"/>
          <ac:picMkLst>
            <pc:docMk/>
            <pc:sldMk cId="515327044" sldId="275"/>
            <ac:picMk id="8" creationId="{03B6AED4-FCD0-4ED4-81E9-1A23431C9E92}"/>
          </ac:picMkLst>
        </pc:picChg>
      </pc:sldChg>
      <pc:sldChg chg="addSp delSp modSp mod modTransition setBg">
        <pc:chgData name="Tristan Hale" userId="4e810f15-7125-456a-9649-63d4a79d866f" providerId="ADAL" clId="{719BB0B4-AF75-4892-B9A6-9873CA8CAA92}" dt="2021-10-26T07:00:37.598" v="3026"/>
        <pc:sldMkLst>
          <pc:docMk/>
          <pc:sldMk cId="1737203650" sldId="277"/>
        </pc:sldMkLst>
        <pc:spChg chg="mod modVis">
          <ac:chgData name="Tristan Hale" userId="4e810f15-7125-456a-9649-63d4a79d866f" providerId="ADAL" clId="{719BB0B4-AF75-4892-B9A6-9873CA8CAA92}" dt="2021-10-15T13:39:59.892" v="2076" actId="20577"/>
          <ac:spMkLst>
            <pc:docMk/>
            <pc:sldMk cId="1737203650" sldId="277"/>
            <ac:spMk id="2" creationId="{2567A9F5-7573-4843-938F-E31E5D9272AB}"/>
          </ac:spMkLst>
        </pc:spChg>
        <pc:spChg chg="add del mod">
          <ac:chgData name="Tristan Hale" userId="4e810f15-7125-456a-9649-63d4a79d866f" providerId="ADAL" clId="{719BB0B4-AF75-4892-B9A6-9873CA8CAA92}" dt="2021-10-15T12:49:31.644" v="362" actId="478"/>
          <ac:spMkLst>
            <pc:docMk/>
            <pc:sldMk cId="1737203650" sldId="277"/>
            <ac:spMk id="5" creationId="{21DCE8BB-FBF5-4382-8C86-91A6E693CA47}"/>
          </ac:spMkLst>
        </pc:spChg>
        <pc:spChg chg="add del mod modVis">
          <ac:chgData name="Tristan Hale" userId="4e810f15-7125-456a-9649-63d4a79d866f" providerId="ADAL" clId="{719BB0B4-AF75-4892-B9A6-9873CA8CAA92}" dt="2021-10-15T12:50:43.440" v="387" actId="14429"/>
          <ac:spMkLst>
            <pc:docMk/>
            <pc:sldMk cId="1737203650" sldId="277"/>
            <ac:spMk id="11" creationId="{8FC9BE17-9A7B-462D-AE50-3D8777387304}"/>
          </ac:spMkLst>
        </pc:spChg>
        <pc:spChg chg="add del mod modVis">
          <ac:chgData name="Tristan Hale" userId="4e810f15-7125-456a-9649-63d4a79d866f" providerId="ADAL" clId="{719BB0B4-AF75-4892-B9A6-9873CA8CAA92}" dt="2021-10-15T12:50:39.200" v="381" actId="14429"/>
          <ac:spMkLst>
            <pc:docMk/>
            <pc:sldMk cId="1737203650" sldId="277"/>
            <ac:spMk id="13" creationId="{3EBE8569-6AEC-4B8C-8D53-2DE337CDBA65}"/>
          </ac:spMkLst>
        </pc:spChg>
        <pc:spChg chg="add mod">
          <ac:chgData name="Tristan Hale" userId="4e810f15-7125-456a-9649-63d4a79d866f" providerId="ADAL" clId="{719BB0B4-AF75-4892-B9A6-9873CA8CAA92}" dt="2021-10-15T13:04:52.657" v="1002"/>
          <ac:spMkLst>
            <pc:docMk/>
            <pc:sldMk cId="1737203650" sldId="277"/>
            <ac:spMk id="14" creationId="{C8C57F30-0F28-4CC0-8CD4-94E685892D68}"/>
          </ac:spMkLst>
        </pc:spChg>
        <pc:spChg chg="add del mod">
          <ac:chgData name="Tristan Hale" userId="4e810f15-7125-456a-9649-63d4a79d866f" providerId="ADAL" clId="{719BB0B4-AF75-4892-B9A6-9873CA8CAA92}" dt="2021-10-15T13:25:20.044" v="1673" actId="207"/>
          <ac:spMkLst>
            <pc:docMk/>
            <pc:sldMk cId="1737203650" sldId="277"/>
            <ac:spMk id="15" creationId="{55D4142C-5077-457F-A6AD-3FECFDB39685}"/>
          </ac:spMkLst>
        </pc:spChg>
        <pc:spChg chg="add del mod">
          <ac:chgData name="Tristan Hale" userId="4e810f15-7125-456a-9649-63d4a79d866f" providerId="ADAL" clId="{719BB0B4-AF75-4892-B9A6-9873CA8CAA92}" dt="2021-10-15T13:04:58.148" v="1004"/>
          <ac:spMkLst>
            <pc:docMk/>
            <pc:sldMk cId="1737203650" sldId="277"/>
            <ac:spMk id="16" creationId="{9C422EDC-CA3B-4DD7-A601-1DAAD084BCE9}"/>
          </ac:spMkLst>
        </pc:spChg>
        <pc:spChg chg="add del mod modVis">
          <ac:chgData name="Tristan Hale" userId="4e810f15-7125-456a-9649-63d4a79d866f" providerId="ADAL" clId="{719BB0B4-AF75-4892-B9A6-9873CA8CAA92}" dt="2021-10-15T13:25:14.215" v="1672" actId="14430"/>
          <ac:spMkLst>
            <pc:docMk/>
            <pc:sldMk cId="1737203650" sldId="277"/>
            <ac:spMk id="17" creationId="{7A5F0580-5EE9-419F-96EE-B6529EF6E7D0}"/>
          </ac:spMkLst>
        </pc:spChg>
        <pc:spChg chg="add del">
          <ac:chgData name="Tristan Hale" userId="4e810f15-7125-456a-9649-63d4a79d866f" providerId="ADAL" clId="{719BB0B4-AF75-4892-B9A6-9873CA8CAA92}" dt="2021-10-15T12:50:26.663" v="367" actId="26606"/>
          <ac:spMkLst>
            <pc:docMk/>
            <pc:sldMk cId="1737203650" sldId="277"/>
            <ac:spMk id="22" creationId="{74426AB7-D619-4515-962A-BC83909EC015}"/>
          </ac:spMkLst>
        </pc:spChg>
        <pc:spChg chg="add del">
          <ac:chgData name="Tristan Hale" userId="4e810f15-7125-456a-9649-63d4a79d866f" providerId="ADAL" clId="{719BB0B4-AF75-4892-B9A6-9873CA8CAA92}" dt="2021-10-15T12:50:26.663" v="367" actId="26606"/>
          <ac:spMkLst>
            <pc:docMk/>
            <pc:sldMk cId="1737203650" sldId="277"/>
            <ac:spMk id="24" creationId="{DE47DF98-723F-4AAC-ABCF-CACBC438F78F}"/>
          </ac:spMkLst>
        </pc:spChg>
        <pc:picChg chg="del mod modCrop">
          <ac:chgData name="Tristan Hale" userId="4e810f15-7125-456a-9649-63d4a79d866f" providerId="ADAL" clId="{719BB0B4-AF75-4892-B9A6-9873CA8CAA92}" dt="2021-10-15T12:49:14.640" v="359" actId="21"/>
          <ac:picMkLst>
            <pc:docMk/>
            <pc:sldMk cId="1737203650" sldId="277"/>
            <ac:picMk id="4" creationId="{0D2A656D-50A1-4A45-8D58-38A0A1759A24}"/>
          </ac:picMkLst>
        </pc:picChg>
        <pc:picChg chg="add mod ord modVis">
          <ac:chgData name="Tristan Hale" userId="4e810f15-7125-456a-9649-63d4a79d866f" providerId="ADAL" clId="{719BB0B4-AF75-4892-B9A6-9873CA8CAA92}" dt="2021-10-15T12:50:40.816" v="383" actId="14429"/>
          <ac:picMkLst>
            <pc:docMk/>
            <pc:sldMk cId="1737203650" sldId="277"/>
            <ac:picMk id="6" creationId="{720C6161-D397-4AC9-B264-D8874945914B}"/>
          </ac:picMkLst>
        </pc:picChg>
        <pc:cxnChg chg="add del">
          <ac:chgData name="Tristan Hale" userId="4e810f15-7125-456a-9649-63d4a79d866f" providerId="ADAL" clId="{719BB0B4-AF75-4892-B9A6-9873CA8CAA92}" dt="2021-10-15T12:50:26.663" v="367" actId="26606"/>
          <ac:cxnSpMkLst>
            <pc:docMk/>
            <pc:sldMk cId="1737203650" sldId="277"/>
            <ac:cxnSpMk id="26" creationId="{EA29FC7C-9308-4FDE-8DCA-405668055B0F}"/>
          </ac:cxnSpMkLst>
        </pc:cxnChg>
      </pc:sldChg>
      <pc:sldChg chg="del">
        <pc:chgData name="Tristan Hale" userId="4e810f15-7125-456a-9649-63d4a79d866f" providerId="ADAL" clId="{719BB0B4-AF75-4892-B9A6-9873CA8CAA92}" dt="2021-10-15T12:53:49.015" v="600" actId="47"/>
        <pc:sldMkLst>
          <pc:docMk/>
          <pc:sldMk cId="1214475432" sldId="278"/>
        </pc:sldMkLst>
      </pc:sldChg>
      <pc:sldChg chg="del">
        <pc:chgData name="Tristan Hale" userId="4e810f15-7125-456a-9649-63d4a79d866f" providerId="ADAL" clId="{719BB0B4-AF75-4892-B9A6-9873CA8CAA92}" dt="2021-10-15T13:52:42.649" v="2367" actId="47"/>
        <pc:sldMkLst>
          <pc:docMk/>
          <pc:sldMk cId="1201727328" sldId="280"/>
        </pc:sldMkLst>
      </pc:sldChg>
      <pc:sldChg chg="del">
        <pc:chgData name="Tristan Hale" userId="4e810f15-7125-456a-9649-63d4a79d866f" providerId="ADAL" clId="{719BB0B4-AF75-4892-B9A6-9873CA8CAA92}" dt="2021-10-15T13:45:40.980" v="2126" actId="47"/>
        <pc:sldMkLst>
          <pc:docMk/>
          <pc:sldMk cId="3828578472" sldId="282"/>
        </pc:sldMkLst>
      </pc:sldChg>
      <pc:sldChg chg="del">
        <pc:chgData name="Tristan Hale" userId="4e810f15-7125-456a-9649-63d4a79d866f" providerId="ADAL" clId="{719BB0B4-AF75-4892-B9A6-9873CA8CAA92}" dt="2021-10-15T13:24:06.578" v="1650" actId="47"/>
        <pc:sldMkLst>
          <pc:docMk/>
          <pc:sldMk cId="738349078" sldId="284"/>
        </pc:sldMkLst>
      </pc:sldChg>
      <pc:sldChg chg="addSp delSp modSp mod modTransition">
        <pc:chgData name="Tristan Hale" userId="4e810f15-7125-456a-9649-63d4a79d866f" providerId="ADAL" clId="{719BB0B4-AF75-4892-B9A6-9873CA8CAA92}" dt="2021-10-26T07:00:37.598" v="3026"/>
        <pc:sldMkLst>
          <pc:docMk/>
          <pc:sldMk cId="2743807187" sldId="285"/>
        </pc:sldMkLst>
        <pc:spChg chg="add del mod">
          <ac:chgData name="Tristan Hale" userId="4e810f15-7125-456a-9649-63d4a79d866f" providerId="ADAL" clId="{719BB0B4-AF75-4892-B9A6-9873CA8CAA92}" dt="2021-10-15T13:53:41.164" v="2387" actId="478"/>
          <ac:spMkLst>
            <pc:docMk/>
            <pc:sldMk cId="2743807187" sldId="285"/>
            <ac:spMk id="7" creationId="{CF14ACD4-1323-46E0-9FB3-D4032315E6FD}"/>
          </ac:spMkLst>
        </pc:spChg>
        <pc:spChg chg="add mod">
          <ac:chgData name="Tristan Hale" userId="4e810f15-7125-456a-9649-63d4a79d866f" providerId="ADAL" clId="{719BB0B4-AF75-4892-B9A6-9873CA8CAA92}" dt="2021-10-15T13:53:45.154" v="2388"/>
          <ac:spMkLst>
            <pc:docMk/>
            <pc:sldMk cId="2743807187" sldId="285"/>
            <ac:spMk id="8" creationId="{71410DC6-4A44-4CBC-BFA7-918B75D18C81}"/>
          </ac:spMkLst>
        </pc:spChg>
        <pc:spChg chg="mod">
          <ac:chgData name="Tristan Hale" userId="4e810f15-7125-456a-9649-63d4a79d866f" providerId="ADAL" clId="{719BB0B4-AF75-4892-B9A6-9873CA8CAA92}" dt="2021-10-15T13:53:29.163" v="2386" actId="207"/>
          <ac:spMkLst>
            <pc:docMk/>
            <pc:sldMk cId="2743807187" sldId="285"/>
            <ac:spMk id="12" creationId="{EB138BD4-3A38-43BE-AAD2-256297E9C77B}"/>
          </ac:spMkLst>
        </pc:spChg>
        <pc:picChg chg="mod modCrop">
          <ac:chgData name="Tristan Hale" userId="4e810f15-7125-456a-9649-63d4a79d866f" providerId="ADAL" clId="{719BB0B4-AF75-4892-B9A6-9873CA8CAA92}" dt="2021-10-15T13:51:09.137" v="2267" actId="14100"/>
          <ac:picMkLst>
            <pc:docMk/>
            <pc:sldMk cId="2743807187" sldId="285"/>
            <ac:picMk id="4" creationId="{77EADC3B-4759-40F4-8DBC-6842919F6DC8}"/>
          </ac:picMkLst>
        </pc:picChg>
        <pc:picChg chg="del mod">
          <ac:chgData name="Tristan Hale" userId="4e810f15-7125-456a-9649-63d4a79d866f" providerId="ADAL" clId="{719BB0B4-AF75-4892-B9A6-9873CA8CAA92}" dt="2021-10-15T13:51:12.763" v="2268" actId="478"/>
          <ac:picMkLst>
            <pc:docMk/>
            <pc:sldMk cId="2743807187" sldId="285"/>
            <ac:picMk id="5" creationId="{CBCB7669-B7E3-4679-A5CF-6DDF696C3F53}"/>
          </ac:picMkLst>
        </pc:picChg>
        <pc:picChg chg="add mod">
          <ac:chgData name="Tristan Hale" userId="4e810f15-7125-456a-9649-63d4a79d866f" providerId="ADAL" clId="{719BB0B4-AF75-4892-B9A6-9873CA8CAA92}" dt="2021-10-15T13:51:20.214" v="2269"/>
          <ac:picMkLst>
            <pc:docMk/>
            <pc:sldMk cId="2743807187" sldId="285"/>
            <ac:picMk id="6" creationId="{12E2BE91-7BA5-4FB4-B0D1-8225EA8B8925}"/>
          </ac:picMkLst>
        </pc:picChg>
      </pc:sldChg>
      <pc:sldChg chg="addSp delSp modSp mod modTransition setBg modAnim">
        <pc:chgData name="Tristan Hale" userId="4e810f15-7125-456a-9649-63d4a79d866f" providerId="ADAL" clId="{719BB0B4-AF75-4892-B9A6-9873CA8CAA92}" dt="2021-10-26T07:00:37.598" v="3026"/>
        <pc:sldMkLst>
          <pc:docMk/>
          <pc:sldMk cId="1008607351" sldId="286"/>
        </pc:sldMkLst>
        <pc:spChg chg="mod modVis">
          <ac:chgData name="Tristan Hale" userId="4e810f15-7125-456a-9649-63d4a79d866f" providerId="ADAL" clId="{719BB0B4-AF75-4892-B9A6-9873CA8CAA92}" dt="2021-10-15T13:38:36.337" v="2029" actId="113"/>
          <ac:spMkLst>
            <pc:docMk/>
            <pc:sldMk cId="1008607351" sldId="286"/>
            <ac:spMk id="2" creationId="{E005C907-09F9-4E7D-B9C3-57441CD7CC3C}"/>
          </ac:spMkLst>
        </pc:spChg>
        <pc:spChg chg="add mod">
          <ac:chgData name="Tristan Hale" userId="4e810f15-7125-456a-9649-63d4a79d866f" providerId="ADAL" clId="{719BB0B4-AF75-4892-B9A6-9873CA8CAA92}" dt="2021-10-15T13:02:29.990" v="953" actId="207"/>
          <ac:spMkLst>
            <pc:docMk/>
            <pc:sldMk cId="1008607351" sldId="286"/>
            <ac:spMk id="9" creationId="{F213AB1F-D73E-41B2-AC07-559072F2BF04}"/>
          </ac:spMkLst>
        </pc:spChg>
        <pc:spChg chg="add del mod modVis">
          <ac:chgData name="Tristan Hale" userId="4e810f15-7125-456a-9649-63d4a79d866f" providerId="ADAL" clId="{719BB0B4-AF75-4892-B9A6-9873CA8CAA92}" dt="2021-10-15T13:24:15.706" v="1651" actId="207"/>
          <ac:spMkLst>
            <pc:docMk/>
            <pc:sldMk cId="1008607351" sldId="286"/>
            <ac:spMk id="28" creationId="{3A514F8F-CAD7-4A0A-B49F-5A86ACE180C4}"/>
          </ac:spMkLst>
        </pc:spChg>
        <pc:spChg chg="mod modVis">
          <ac:chgData name="Tristan Hale" userId="4e810f15-7125-456a-9649-63d4a79d866f" providerId="ADAL" clId="{719BB0B4-AF75-4892-B9A6-9873CA8CAA92}" dt="2021-10-15T12:40:02.323" v="26" actId="207"/>
          <ac:spMkLst>
            <pc:docMk/>
            <pc:sldMk cId="1008607351" sldId="286"/>
            <ac:spMk id="55" creationId="{66B332A4-D438-4773-A77F-5ED49A448D9D}"/>
          </ac:spMkLst>
        </pc:spChg>
        <pc:spChg chg="mod modVis">
          <ac:chgData name="Tristan Hale" userId="4e810f15-7125-456a-9649-63d4a79d866f" providerId="ADAL" clId="{719BB0B4-AF75-4892-B9A6-9873CA8CAA92}" dt="2021-10-15T12:39:48.270" v="23" actId="14429"/>
          <ac:spMkLst>
            <pc:docMk/>
            <pc:sldMk cId="1008607351" sldId="286"/>
            <ac:spMk id="57" creationId="{DF9AD32D-FF05-44F4-BD4D-9CEE89B71EB9}"/>
          </ac:spMkLst>
        </pc:spChg>
        <pc:picChg chg="mod modVis">
          <ac:chgData name="Tristan Hale" userId="4e810f15-7125-456a-9649-63d4a79d866f" providerId="ADAL" clId="{719BB0B4-AF75-4892-B9A6-9873CA8CAA92}" dt="2021-10-15T12:39:44.637" v="17" actId="14429"/>
          <ac:picMkLst>
            <pc:docMk/>
            <pc:sldMk cId="1008607351" sldId="286"/>
            <ac:picMk id="3" creationId="{974EE190-D7CB-4EFF-B3BB-DE3ACCD5C44A}"/>
          </ac:picMkLst>
        </pc:picChg>
        <pc:picChg chg="add del mod">
          <ac:chgData name="Tristan Hale" userId="4e810f15-7125-456a-9649-63d4a79d866f" providerId="ADAL" clId="{719BB0B4-AF75-4892-B9A6-9873CA8CAA92}" dt="2021-10-15T12:38:48.764" v="10" actId="478"/>
          <ac:picMkLst>
            <pc:docMk/>
            <pc:sldMk cId="1008607351" sldId="286"/>
            <ac:picMk id="5" creationId="{CBE5CA02-E042-48D4-AFE9-6C283E336047}"/>
          </ac:picMkLst>
        </pc:picChg>
      </pc:sldChg>
      <pc:sldChg chg="addSp modSp new mod modTransition setBg setClrOvrMap">
        <pc:chgData name="Tristan Hale" userId="4e810f15-7125-456a-9649-63d4a79d866f" providerId="ADAL" clId="{719BB0B4-AF75-4892-B9A6-9873CA8CAA92}" dt="2021-10-26T07:00:37.598" v="3026"/>
        <pc:sldMkLst>
          <pc:docMk/>
          <pc:sldMk cId="2631437618" sldId="287"/>
        </pc:sldMkLst>
        <pc:spChg chg="mod">
          <ac:chgData name="Tristan Hale" userId="4e810f15-7125-456a-9649-63d4a79d866f" providerId="ADAL" clId="{719BB0B4-AF75-4892-B9A6-9873CA8CAA92}" dt="2021-10-15T12:48:41.302" v="354" actId="113"/>
          <ac:spMkLst>
            <pc:docMk/>
            <pc:sldMk cId="2631437618" sldId="287"/>
            <ac:spMk id="2" creationId="{A6A20C7C-18C6-40CA-9E01-6388F38904A7}"/>
          </ac:spMkLst>
        </pc:spChg>
        <pc:spChg chg="mod">
          <ac:chgData name="Tristan Hale" userId="4e810f15-7125-456a-9649-63d4a79d866f" providerId="ADAL" clId="{719BB0B4-AF75-4892-B9A6-9873CA8CAA92}" dt="2021-10-15T12:48:34.391" v="353" actId="403"/>
          <ac:spMkLst>
            <pc:docMk/>
            <pc:sldMk cId="2631437618" sldId="287"/>
            <ac:spMk id="3" creationId="{9EBD89A6-0767-45F2-87F8-DA4B2726BCD5}"/>
          </ac:spMkLst>
        </pc:spChg>
        <pc:spChg chg="add mod">
          <ac:chgData name="Tristan Hale" userId="4e810f15-7125-456a-9649-63d4a79d866f" providerId="ADAL" clId="{719BB0B4-AF75-4892-B9A6-9873CA8CAA92}" dt="2021-10-15T13:02:44.890" v="956"/>
          <ac:spMkLst>
            <pc:docMk/>
            <pc:sldMk cId="2631437618" sldId="287"/>
            <ac:spMk id="6" creationId="{394180ED-4940-4DDC-B1CF-6F2E7CF672B1}"/>
          </ac:spMkLst>
        </pc:spChg>
        <pc:spChg chg="add mod">
          <ac:chgData name="Tristan Hale" userId="4e810f15-7125-456a-9649-63d4a79d866f" providerId="ADAL" clId="{719BB0B4-AF75-4892-B9A6-9873CA8CAA92}" dt="2021-10-15T13:39:39.736" v="2069" actId="1076"/>
          <ac:spMkLst>
            <pc:docMk/>
            <pc:sldMk cId="2631437618" sldId="287"/>
            <ac:spMk id="7" creationId="{25D14F70-5B7C-444E-BE8A-43AC5E24A48B}"/>
          </ac:spMkLst>
        </pc:spChg>
        <pc:spChg chg="add mod modVis">
          <ac:chgData name="Tristan Hale" userId="4e810f15-7125-456a-9649-63d4a79d866f" providerId="ADAL" clId="{719BB0B4-AF75-4892-B9A6-9873CA8CAA92}" dt="2021-10-15T12:43:21.460" v="52" actId="14430"/>
          <ac:spMkLst>
            <pc:docMk/>
            <pc:sldMk cId="2631437618" sldId="287"/>
            <ac:spMk id="9" creationId="{5E8D2E83-FB3A-40E7-A9E5-7AB389D612B4}"/>
          </ac:spMkLst>
        </pc:spChg>
        <pc:picChg chg="add mod ord">
          <ac:chgData name="Tristan Hale" userId="4e810f15-7125-456a-9649-63d4a79d866f" providerId="ADAL" clId="{719BB0B4-AF75-4892-B9A6-9873CA8CAA92}" dt="2021-10-15T12:42:59.630" v="47" actId="1076"/>
          <ac:picMkLst>
            <pc:docMk/>
            <pc:sldMk cId="2631437618" sldId="287"/>
            <ac:picMk id="4" creationId="{6A434C0A-6F00-45B7-A064-7E2EE3462BFA}"/>
          </ac:picMkLst>
        </pc:picChg>
      </pc:sldChg>
      <pc:sldChg chg="addSp delSp modSp new mod modTransition setBg">
        <pc:chgData name="Tristan Hale" userId="4e810f15-7125-456a-9649-63d4a79d866f" providerId="ADAL" clId="{719BB0B4-AF75-4892-B9A6-9873CA8CAA92}" dt="2021-10-26T07:00:37.598" v="3026"/>
        <pc:sldMkLst>
          <pc:docMk/>
          <pc:sldMk cId="4204836916" sldId="288"/>
        </pc:sldMkLst>
        <pc:spChg chg="del mod modVis">
          <ac:chgData name="Tristan Hale" userId="4e810f15-7125-456a-9649-63d4a79d866f" providerId="ADAL" clId="{719BB0B4-AF75-4892-B9A6-9873CA8CAA92}" dt="2021-10-15T12:55:59.869" v="661" actId="478"/>
          <ac:spMkLst>
            <pc:docMk/>
            <pc:sldMk cId="4204836916" sldId="288"/>
            <ac:spMk id="2" creationId="{AF0D7324-7561-4D63-B7F3-4A33C845C0A9}"/>
          </ac:spMkLst>
        </pc:spChg>
        <pc:spChg chg="add del">
          <ac:chgData name="Tristan Hale" userId="4e810f15-7125-456a-9649-63d4a79d866f" providerId="ADAL" clId="{719BB0B4-AF75-4892-B9A6-9873CA8CAA92}" dt="2021-10-15T12:54:14.463" v="617" actId="26606"/>
          <ac:spMkLst>
            <pc:docMk/>
            <pc:sldMk cId="4204836916" sldId="288"/>
            <ac:spMk id="3" creationId="{5A3B9888-3D56-436D-8676-90B04620FE43}"/>
          </ac:spMkLst>
        </pc:spChg>
        <pc:spChg chg="add del mod">
          <ac:chgData name="Tristan Hale" userId="4e810f15-7125-456a-9649-63d4a79d866f" providerId="ADAL" clId="{719BB0B4-AF75-4892-B9A6-9873CA8CAA92}" dt="2021-10-15T12:56:02.743" v="663" actId="478"/>
          <ac:spMkLst>
            <pc:docMk/>
            <pc:sldMk cId="4204836916" sldId="288"/>
            <ac:spMk id="6" creationId="{9DC43F42-AE81-4437-AD9C-7419B0B50961}"/>
          </ac:spMkLst>
        </pc:spChg>
        <pc:spChg chg="add mod modVis">
          <ac:chgData name="Tristan Hale" userId="4e810f15-7125-456a-9649-63d4a79d866f" providerId="ADAL" clId="{719BB0B4-AF75-4892-B9A6-9873CA8CAA92}" dt="2021-10-15T13:26:18.847" v="1695" actId="14430"/>
          <ac:spMkLst>
            <pc:docMk/>
            <pc:sldMk cId="4204836916" sldId="288"/>
            <ac:spMk id="7" creationId="{E291CC84-1361-4ACF-AD6D-A79C61CF9BD9}"/>
          </ac:spMkLst>
        </pc:spChg>
        <pc:spChg chg="add del">
          <ac:chgData name="Tristan Hale" userId="4e810f15-7125-456a-9649-63d4a79d866f" providerId="ADAL" clId="{719BB0B4-AF75-4892-B9A6-9873CA8CAA92}" dt="2021-10-15T12:54:12.792" v="614" actId="26606"/>
          <ac:spMkLst>
            <pc:docMk/>
            <pc:sldMk cId="4204836916" sldId="288"/>
            <ac:spMk id="9" creationId="{C1DD1A8A-57D5-4A81-AD04-532B043C5611}"/>
          </ac:spMkLst>
        </pc:spChg>
        <pc:spChg chg="add del">
          <ac:chgData name="Tristan Hale" userId="4e810f15-7125-456a-9649-63d4a79d866f" providerId="ADAL" clId="{719BB0B4-AF75-4892-B9A6-9873CA8CAA92}" dt="2021-10-15T12:54:12.792" v="614" actId="26606"/>
          <ac:spMkLst>
            <pc:docMk/>
            <pc:sldMk cId="4204836916" sldId="288"/>
            <ac:spMk id="11" creationId="{007891EC-4501-44ED-A8C8-B11B6DB767AB}"/>
          </ac:spMkLst>
        </pc:spChg>
        <pc:spChg chg="add del">
          <ac:chgData name="Tristan Hale" userId="4e810f15-7125-456a-9649-63d4a79d866f" providerId="ADAL" clId="{719BB0B4-AF75-4892-B9A6-9873CA8CAA92}" dt="2021-10-15T12:54:14.427" v="616" actId="26606"/>
          <ac:spMkLst>
            <pc:docMk/>
            <pc:sldMk cId="4204836916" sldId="288"/>
            <ac:spMk id="13" creationId="{55D4142C-5077-457F-A6AD-3FECFDB39685}"/>
          </ac:spMkLst>
        </pc:spChg>
        <pc:spChg chg="add del">
          <ac:chgData name="Tristan Hale" userId="4e810f15-7125-456a-9649-63d4a79d866f" providerId="ADAL" clId="{719BB0B4-AF75-4892-B9A6-9873CA8CAA92}" dt="2021-10-15T12:54:14.427" v="616" actId="26606"/>
          <ac:spMkLst>
            <pc:docMk/>
            <pc:sldMk cId="4204836916" sldId="288"/>
            <ac:spMk id="14" creationId="{8FC9BE17-9A7B-462D-AE50-3D8777387304}"/>
          </ac:spMkLst>
        </pc:spChg>
        <pc:spChg chg="add del">
          <ac:chgData name="Tristan Hale" userId="4e810f15-7125-456a-9649-63d4a79d866f" providerId="ADAL" clId="{719BB0B4-AF75-4892-B9A6-9873CA8CAA92}" dt="2021-10-15T12:54:14.427" v="616" actId="26606"/>
          <ac:spMkLst>
            <pc:docMk/>
            <pc:sldMk cId="4204836916" sldId="288"/>
            <ac:spMk id="15" creationId="{7A5F0580-5EE9-419F-96EE-B6529EF6E7D0}"/>
          </ac:spMkLst>
        </pc:spChg>
        <pc:spChg chg="add del">
          <ac:chgData name="Tristan Hale" userId="4e810f15-7125-456a-9649-63d4a79d866f" providerId="ADAL" clId="{719BB0B4-AF75-4892-B9A6-9873CA8CAA92}" dt="2021-10-15T12:54:14.427" v="616" actId="26606"/>
          <ac:spMkLst>
            <pc:docMk/>
            <pc:sldMk cId="4204836916" sldId="288"/>
            <ac:spMk id="17" creationId="{3EBE8569-6AEC-4B8C-8D53-2DE337CDBA65}"/>
          </ac:spMkLst>
        </pc:spChg>
        <pc:spChg chg="add del">
          <ac:chgData name="Tristan Hale" userId="4e810f15-7125-456a-9649-63d4a79d866f" providerId="ADAL" clId="{719BB0B4-AF75-4892-B9A6-9873CA8CAA92}" dt="2021-10-15T12:54:14.427" v="616" actId="26606"/>
          <ac:spMkLst>
            <pc:docMk/>
            <pc:sldMk cId="4204836916" sldId="288"/>
            <ac:spMk id="18" creationId="{5A3B9888-3D56-436D-8676-90B04620FE43}"/>
          </ac:spMkLst>
        </pc:spChg>
        <pc:spChg chg="add del mod ord">
          <ac:chgData name="Tristan Hale" userId="4e810f15-7125-456a-9649-63d4a79d866f" providerId="ADAL" clId="{719BB0B4-AF75-4892-B9A6-9873CA8CAA92}" dt="2021-10-15T13:25:47.588" v="1683" actId="21"/>
          <ac:spMkLst>
            <pc:docMk/>
            <pc:sldMk cId="4204836916" sldId="288"/>
            <ac:spMk id="19" creationId="{91D5EB5A-E55E-4866-AABA-D2AF770E4672}"/>
          </ac:spMkLst>
        </pc:spChg>
        <pc:spChg chg="add del mod modVis">
          <ac:chgData name="Tristan Hale" userId="4e810f15-7125-456a-9649-63d4a79d866f" providerId="ADAL" clId="{719BB0B4-AF75-4892-B9A6-9873CA8CAA92}" dt="2021-10-15T13:25:44.271" v="1682" actId="26606"/>
          <ac:spMkLst>
            <pc:docMk/>
            <pc:sldMk cId="4204836916" sldId="288"/>
            <ac:spMk id="20" creationId="{C1DD1A8A-57D5-4A81-AD04-532B043C5611}"/>
          </ac:spMkLst>
        </pc:spChg>
        <pc:spChg chg="add del mod modVis">
          <ac:chgData name="Tristan Hale" userId="4e810f15-7125-456a-9649-63d4a79d866f" providerId="ADAL" clId="{719BB0B4-AF75-4892-B9A6-9873CA8CAA92}" dt="2021-10-15T13:25:44.271" v="1682" actId="26606"/>
          <ac:spMkLst>
            <pc:docMk/>
            <pc:sldMk cId="4204836916" sldId="288"/>
            <ac:spMk id="22" creationId="{007891EC-4501-44ED-A8C8-B11B6DB767AB}"/>
          </ac:spMkLst>
        </pc:spChg>
        <pc:spChg chg="add del mod">
          <ac:chgData name="Tristan Hale" userId="4e810f15-7125-456a-9649-63d4a79d866f" providerId="ADAL" clId="{719BB0B4-AF75-4892-B9A6-9873CA8CAA92}" dt="2021-10-15T13:25:53.016" v="1684" actId="478"/>
          <ac:spMkLst>
            <pc:docMk/>
            <pc:sldMk cId="4204836916" sldId="288"/>
            <ac:spMk id="23" creationId="{ED515756-AB31-424A-86FA-63A852F682F2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28" creationId="{88294908-8B00-4F58-BBBA-20F71A40AA9E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30" creationId="{4364C879-1404-4203-8E9D-CC5DE0A621A2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32" creationId="{84617302-4B0D-4351-A6BB-6F0930D943AC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34" creationId="{DA2C7802-C2E0-4218-8F89-8DD7CCD2CD1C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36" creationId="{A6D7111A-21E5-4EE9-8A78-10E5530F0116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38" creationId="{A3969E80-A77B-49FC-9122-D89AFD5EE118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40" creationId="{1849CA57-76BD-4CF2-80BA-D7A46A01B7B1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42" creationId="{35E9085E-E730-4768-83D4-6CB7E9897153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44" creationId="{973272FE-A474-4CAE-8CA2-BCC8B476C3F4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46" creationId="{E07981EA-05A6-437C-88D7-B377B92B031D}"/>
          </ac:spMkLst>
        </pc:spChg>
        <pc:spChg chg="add del">
          <ac:chgData name="Tristan Hale" userId="4e810f15-7125-456a-9649-63d4a79d866f" providerId="ADAL" clId="{719BB0B4-AF75-4892-B9A6-9873CA8CAA92}" dt="2021-10-15T13:25:41.134" v="1675" actId="26606"/>
          <ac:spMkLst>
            <pc:docMk/>
            <pc:sldMk cId="4204836916" sldId="288"/>
            <ac:spMk id="48" creationId="{15E3C750-986E-4769-B1AE-49289FBEE757}"/>
          </ac:spMkLst>
        </pc:spChg>
        <pc:spChg chg="add del">
          <ac:chgData name="Tristan Hale" userId="4e810f15-7125-456a-9649-63d4a79d866f" providerId="ADAL" clId="{719BB0B4-AF75-4892-B9A6-9873CA8CAA92}" dt="2021-10-15T13:25:42.187" v="1677" actId="26606"/>
          <ac:spMkLst>
            <pc:docMk/>
            <pc:sldMk cId="4204836916" sldId="288"/>
            <ac:spMk id="50" creationId="{C27D7A02-907B-496F-BA7E-AA3780733CA7}"/>
          </ac:spMkLst>
        </pc:spChg>
        <pc:spChg chg="add del">
          <ac:chgData name="Tristan Hale" userId="4e810f15-7125-456a-9649-63d4a79d866f" providerId="ADAL" clId="{719BB0B4-AF75-4892-B9A6-9873CA8CAA92}" dt="2021-10-15T13:25:42.187" v="1677" actId="26606"/>
          <ac:spMkLst>
            <pc:docMk/>
            <pc:sldMk cId="4204836916" sldId="288"/>
            <ac:spMk id="51" creationId="{0FBA5268-0AE7-4CAD-9537-D0EB09E76406}"/>
          </ac:spMkLst>
        </pc:spChg>
        <pc:spChg chg="add del">
          <ac:chgData name="Tristan Hale" userId="4e810f15-7125-456a-9649-63d4a79d866f" providerId="ADAL" clId="{719BB0B4-AF75-4892-B9A6-9873CA8CAA92}" dt="2021-10-15T13:25:42.187" v="1677" actId="26606"/>
          <ac:spMkLst>
            <pc:docMk/>
            <pc:sldMk cId="4204836916" sldId="288"/>
            <ac:spMk id="52" creationId="{088D065B-39DA-4077-B9CF-E489CE4C0169}"/>
          </ac:spMkLst>
        </pc:spChg>
        <pc:spChg chg="add del">
          <ac:chgData name="Tristan Hale" userId="4e810f15-7125-456a-9649-63d4a79d866f" providerId="ADAL" clId="{719BB0B4-AF75-4892-B9A6-9873CA8CAA92}" dt="2021-10-15T13:25:43.868" v="1679" actId="26606"/>
          <ac:spMkLst>
            <pc:docMk/>
            <pc:sldMk cId="4204836916" sldId="288"/>
            <ac:spMk id="54" creationId="{A8DB9CD9-59B1-4D73-BC4C-98796A48EF9B}"/>
          </ac:spMkLst>
        </pc:spChg>
        <pc:spChg chg="add del">
          <ac:chgData name="Tristan Hale" userId="4e810f15-7125-456a-9649-63d4a79d866f" providerId="ADAL" clId="{719BB0B4-AF75-4892-B9A6-9873CA8CAA92}" dt="2021-10-15T13:25:43.868" v="1679" actId="26606"/>
          <ac:spMkLst>
            <pc:docMk/>
            <pc:sldMk cId="4204836916" sldId="288"/>
            <ac:spMk id="55" creationId="{8874A6A9-41FF-4E33-AFA8-F9F81436A59E}"/>
          </ac:spMkLst>
        </pc:spChg>
        <pc:spChg chg="add del">
          <ac:chgData name="Tristan Hale" userId="4e810f15-7125-456a-9649-63d4a79d866f" providerId="ADAL" clId="{719BB0B4-AF75-4892-B9A6-9873CA8CAA92}" dt="2021-10-15T13:25:44.225" v="1681" actId="26606"/>
          <ac:spMkLst>
            <pc:docMk/>
            <pc:sldMk cId="4204836916" sldId="288"/>
            <ac:spMk id="61" creationId="{D5189306-04D9-4982-9EBE-938B344A1113}"/>
          </ac:spMkLst>
        </pc:spChg>
        <pc:spChg chg="add del">
          <ac:chgData name="Tristan Hale" userId="4e810f15-7125-456a-9649-63d4a79d866f" providerId="ADAL" clId="{719BB0B4-AF75-4892-B9A6-9873CA8CAA92}" dt="2021-10-15T13:25:44.225" v="1681" actId="26606"/>
          <ac:spMkLst>
            <pc:docMk/>
            <pc:sldMk cId="4204836916" sldId="288"/>
            <ac:spMk id="62" creationId="{102C4642-2AB4-49A1-89D9-3E5C01E99D58}"/>
          </ac:spMkLst>
        </pc:spChg>
        <pc:spChg chg="add del">
          <ac:chgData name="Tristan Hale" userId="4e810f15-7125-456a-9649-63d4a79d866f" providerId="ADAL" clId="{719BB0B4-AF75-4892-B9A6-9873CA8CAA92}" dt="2021-10-15T13:25:44.225" v="1681" actId="26606"/>
          <ac:spMkLst>
            <pc:docMk/>
            <pc:sldMk cId="4204836916" sldId="288"/>
            <ac:spMk id="63" creationId="{82EAAEF9-78E9-4B67-93B4-CD09F7570300}"/>
          </ac:spMkLst>
        </pc:spChg>
        <pc:spChg chg="add del">
          <ac:chgData name="Tristan Hale" userId="4e810f15-7125-456a-9649-63d4a79d866f" providerId="ADAL" clId="{719BB0B4-AF75-4892-B9A6-9873CA8CAA92}" dt="2021-10-15T13:25:44.225" v="1681" actId="26606"/>
          <ac:spMkLst>
            <pc:docMk/>
            <pc:sldMk cId="4204836916" sldId="288"/>
            <ac:spMk id="64" creationId="{2CE23D09-8BA3-4FEE-892D-ACE847DC085D}"/>
          </ac:spMkLst>
        </pc:spChg>
        <pc:spChg chg="add del">
          <ac:chgData name="Tristan Hale" userId="4e810f15-7125-456a-9649-63d4a79d866f" providerId="ADAL" clId="{719BB0B4-AF75-4892-B9A6-9873CA8CAA92}" dt="2021-10-15T13:25:44.225" v="1681" actId="26606"/>
          <ac:spMkLst>
            <pc:docMk/>
            <pc:sldMk cId="4204836916" sldId="288"/>
            <ac:spMk id="65" creationId="{5707F116-8EC0-4822-9067-186AC8C96EB8}"/>
          </ac:spMkLst>
        </pc:spChg>
        <pc:spChg chg="add del">
          <ac:chgData name="Tristan Hale" userId="4e810f15-7125-456a-9649-63d4a79d866f" providerId="ADAL" clId="{719BB0B4-AF75-4892-B9A6-9873CA8CAA92}" dt="2021-10-15T13:25:44.225" v="1681" actId="26606"/>
          <ac:spMkLst>
            <pc:docMk/>
            <pc:sldMk cId="4204836916" sldId="288"/>
            <ac:spMk id="66" creationId="{6BFBE7AA-40DE-4FE5-B385-5CA874501B05}"/>
          </ac:spMkLst>
        </pc:spChg>
        <pc:spChg chg="add del">
          <ac:chgData name="Tristan Hale" userId="4e810f15-7125-456a-9649-63d4a79d866f" providerId="ADAL" clId="{719BB0B4-AF75-4892-B9A6-9873CA8CAA92}" dt="2021-10-15T13:25:44.225" v="1681" actId="26606"/>
          <ac:spMkLst>
            <pc:docMk/>
            <pc:sldMk cId="4204836916" sldId="288"/>
            <ac:spMk id="67" creationId="{41ACE746-85D5-45EE-8944-61B542B392FC}"/>
          </ac:spMkLst>
        </pc:spChg>
        <pc:spChg chg="add del">
          <ac:chgData name="Tristan Hale" userId="4e810f15-7125-456a-9649-63d4a79d866f" providerId="ADAL" clId="{719BB0B4-AF75-4892-B9A6-9873CA8CAA92}" dt="2021-10-15T13:25:44.225" v="1681" actId="26606"/>
          <ac:spMkLst>
            <pc:docMk/>
            <pc:sldMk cId="4204836916" sldId="288"/>
            <ac:spMk id="68" creationId="{00BB3E03-CC38-4FA6-9A99-701C62D05A5B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0" creationId="{EE39DFCF-9247-4DE5-BB93-074BFAF07A3F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1" creationId="{442B652E-D499-4CDA-8F7A-60469EDBCBE3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2" creationId="{484A22B8-F5B6-47C2-B88E-DADAF379130D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3" creationId="{A987C18C-164D-4263-B486-4647A98E888E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4" creationId="{E7E98B39-04C6-408B-92FD-76862874063D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5" creationId="{981C8C27-2457-421F-BDC4-7B4EA3C78286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6" creationId="{CEA13C66-82C1-44AF-972B-8F5CCA41B6D9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7" creationId="{9DB36437-FE59-457E-91A7-396BBD3C9C6A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8" creationId="{844D3693-2EFE-4667-89D5-47E2D5920912}"/>
          </ac:spMkLst>
        </pc:spChg>
        <pc:spChg chg="add del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79" creationId="{C21FD796-9CD0-404D-8DF5-5274C0BCC754}"/>
          </ac:spMkLst>
        </pc:spChg>
        <pc:spChg chg="add mod">
          <ac:chgData name="Tristan Hale" userId="4e810f15-7125-456a-9649-63d4a79d866f" providerId="ADAL" clId="{719BB0B4-AF75-4892-B9A6-9873CA8CAA92}" dt="2021-10-15T13:26:51.997" v="1704" actId="1076"/>
          <ac:spMkLst>
            <pc:docMk/>
            <pc:sldMk cId="4204836916" sldId="288"/>
            <ac:spMk id="80" creationId="{8C2C3C06-98ED-4B60-8D6D-21E57F4388FC}"/>
          </ac:spMkLst>
        </pc:spChg>
        <pc:spChg chg="add mod">
          <ac:chgData name="Tristan Hale" userId="4e810f15-7125-456a-9649-63d4a79d866f" providerId="ADAL" clId="{719BB0B4-AF75-4892-B9A6-9873CA8CAA92}" dt="2021-10-15T13:27:05.817" v="1706" actId="207"/>
          <ac:spMkLst>
            <pc:docMk/>
            <pc:sldMk cId="4204836916" sldId="288"/>
            <ac:spMk id="82" creationId="{077A0018-BA4B-4668-9B23-CDAFDCC5C38A}"/>
          </ac:spMkLst>
        </pc:spChg>
        <pc:spChg chg="add del">
          <ac:chgData name="Tristan Hale" userId="4e810f15-7125-456a-9649-63d4a79d866f" providerId="ADAL" clId="{719BB0B4-AF75-4892-B9A6-9873CA8CAA92}" dt="2021-10-15T13:26:14.422" v="1693" actId="26606"/>
          <ac:spMkLst>
            <pc:docMk/>
            <pc:sldMk cId="4204836916" sldId="288"/>
            <ac:spMk id="85" creationId="{04812C46-200A-4DEB-A05E-3ED6C68C2387}"/>
          </ac:spMkLst>
        </pc:spChg>
        <pc:spChg chg="add del">
          <ac:chgData name="Tristan Hale" userId="4e810f15-7125-456a-9649-63d4a79d866f" providerId="ADAL" clId="{719BB0B4-AF75-4892-B9A6-9873CA8CAA92}" dt="2021-10-15T13:26:14.422" v="1693" actId="26606"/>
          <ac:spMkLst>
            <pc:docMk/>
            <pc:sldMk cId="4204836916" sldId="288"/>
            <ac:spMk id="87" creationId="{D1EA859B-E555-4109-94F3-6700E046E008}"/>
          </ac:spMkLst>
        </pc:spChg>
        <pc:spChg chg="add mod modVis">
          <ac:chgData name="Tristan Hale" userId="4e810f15-7125-456a-9649-63d4a79d866f" providerId="ADAL" clId="{719BB0B4-AF75-4892-B9A6-9873CA8CAA92}" dt="2021-10-15T13:26:21.870" v="1697" actId="14430"/>
          <ac:spMkLst>
            <pc:docMk/>
            <pc:sldMk cId="4204836916" sldId="288"/>
            <ac:spMk id="89" creationId="{55D4142C-5077-457F-A6AD-3FECFDB39685}"/>
          </ac:spMkLst>
        </pc:spChg>
        <pc:spChg chg="add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90" creationId="{8FC9BE17-9A7B-462D-AE50-3D8777387304}"/>
          </ac:spMkLst>
        </pc:spChg>
        <pc:spChg chg="add mod modVis">
          <ac:chgData name="Tristan Hale" userId="4e810f15-7125-456a-9649-63d4a79d866f" providerId="ADAL" clId="{719BB0B4-AF75-4892-B9A6-9873CA8CAA92}" dt="2021-10-15T13:26:20.950" v="1696" actId="14430"/>
          <ac:spMkLst>
            <pc:docMk/>
            <pc:sldMk cId="4204836916" sldId="288"/>
            <ac:spMk id="91" creationId="{7A5F0580-5EE9-419F-96EE-B6529EF6E7D0}"/>
          </ac:spMkLst>
        </pc:spChg>
        <pc:spChg chg="add">
          <ac:chgData name="Tristan Hale" userId="4e810f15-7125-456a-9649-63d4a79d866f" providerId="ADAL" clId="{719BB0B4-AF75-4892-B9A6-9873CA8CAA92}" dt="2021-10-15T13:26:14.448" v="1694" actId="26606"/>
          <ac:spMkLst>
            <pc:docMk/>
            <pc:sldMk cId="4204836916" sldId="288"/>
            <ac:spMk id="93" creationId="{3EBE8569-6AEC-4B8C-8D53-2DE337CDBA65}"/>
          </ac:spMkLst>
        </pc:spChg>
        <pc:grpChg chg="add del">
          <ac:chgData name="Tristan Hale" userId="4e810f15-7125-456a-9649-63d4a79d866f" providerId="ADAL" clId="{719BB0B4-AF75-4892-B9A6-9873CA8CAA92}" dt="2021-10-15T13:25:43.868" v="1679" actId="26606"/>
          <ac:grpSpMkLst>
            <pc:docMk/>
            <pc:sldMk cId="4204836916" sldId="288"/>
            <ac:grpSpMk id="56" creationId="{721D730E-1F97-4071-B143-B05E6D2599BC}"/>
          </ac:grpSpMkLst>
        </pc:grpChg>
        <pc:picChg chg="add del">
          <ac:chgData name="Tristan Hale" userId="4e810f15-7125-456a-9649-63d4a79d866f" providerId="ADAL" clId="{719BB0B4-AF75-4892-B9A6-9873CA8CAA92}" dt="2021-10-15T12:54:12.792" v="614" actId="26606"/>
          <ac:picMkLst>
            <pc:docMk/>
            <pc:sldMk cId="4204836916" sldId="288"/>
            <ac:picMk id="5" creationId="{4C5D5A3D-4E37-43B1-8812-66B35DC9A9D1}"/>
          </ac:picMkLst>
        </pc:picChg>
        <pc:picChg chg="add del">
          <ac:chgData name="Tristan Hale" userId="4e810f15-7125-456a-9649-63d4a79d866f" providerId="ADAL" clId="{719BB0B4-AF75-4892-B9A6-9873CA8CAA92}" dt="2021-10-15T12:54:14.427" v="616" actId="26606"/>
          <ac:picMkLst>
            <pc:docMk/>
            <pc:sldMk cId="4204836916" sldId="288"/>
            <ac:picMk id="16" creationId="{58F6DBA8-21A5-411D-B383-AC0A9E560A30}"/>
          </ac:picMkLst>
        </pc:picChg>
        <pc:picChg chg="add del mod modVis">
          <ac:chgData name="Tristan Hale" userId="4e810f15-7125-456a-9649-63d4a79d866f" providerId="ADAL" clId="{719BB0B4-AF75-4892-B9A6-9873CA8CAA92}" dt="2021-10-15T12:56:43.463" v="697" actId="478"/>
          <ac:picMkLst>
            <pc:docMk/>
            <pc:sldMk cId="4204836916" sldId="288"/>
            <ac:picMk id="21" creationId="{4C5D5A3D-4E37-43B1-8812-66B35DC9A9D1}"/>
          </ac:picMkLst>
        </pc:picChg>
        <pc:picChg chg="add del">
          <ac:chgData name="Tristan Hale" userId="4e810f15-7125-456a-9649-63d4a79d866f" providerId="ADAL" clId="{719BB0B4-AF75-4892-B9A6-9873CA8CAA92}" dt="2021-10-15T13:26:14.422" v="1693" actId="26606"/>
          <ac:picMkLst>
            <pc:docMk/>
            <pc:sldMk cId="4204836916" sldId="288"/>
            <ac:picMk id="81" creationId="{B4B0D3A1-EB3E-4A08-A7DC-254C479B76DB}"/>
          </ac:picMkLst>
        </pc:picChg>
        <pc:picChg chg="add del mod">
          <ac:chgData name="Tristan Hale" userId="4e810f15-7125-456a-9649-63d4a79d866f" providerId="ADAL" clId="{719BB0B4-AF75-4892-B9A6-9873CA8CAA92}" dt="2021-10-15T13:55:04.044" v="2431"/>
          <ac:picMkLst>
            <pc:docMk/>
            <pc:sldMk cId="4204836916" sldId="288"/>
            <ac:picMk id="83" creationId="{6656E8C5-5C36-4DAC-8C68-78FFD2577F6E}"/>
          </ac:picMkLst>
        </pc:picChg>
        <pc:picChg chg="add mod">
          <ac:chgData name="Tristan Hale" userId="4e810f15-7125-456a-9649-63d4a79d866f" providerId="ADAL" clId="{719BB0B4-AF75-4892-B9A6-9873CA8CAA92}" dt="2021-10-21T12:34:37.361" v="2739" actId="1076"/>
          <ac:picMkLst>
            <pc:docMk/>
            <pc:sldMk cId="4204836916" sldId="288"/>
            <ac:picMk id="92" creationId="{D19FC0AB-70BA-4E79-9957-90698C6294DB}"/>
          </ac:picMkLst>
        </pc:picChg>
      </pc:sldChg>
      <pc:sldChg chg="addSp delSp modSp new mod modTransition setBg">
        <pc:chgData name="Tristan Hale" userId="4e810f15-7125-456a-9649-63d4a79d866f" providerId="ADAL" clId="{719BB0B4-AF75-4892-B9A6-9873CA8CAA92}" dt="2021-10-26T07:00:37.598" v="3026"/>
        <pc:sldMkLst>
          <pc:docMk/>
          <pc:sldMk cId="2197855731" sldId="289"/>
        </pc:sldMkLst>
        <pc:spChg chg="del mod">
          <ac:chgData name="Tristan Hale" userId="4e810f15-7125-456a-9649-63d4a79d866f" providerId="ADAL" clId="{719BB0B4-AF75-4892-B9A6-9873CA8CAA92}" dt="2021-10-15T13:11:39.344" v="1115" actId="26606"/>
          <ac:spMkLst>
            <pc:docMk/>
            <pc:sldMk cId="2197855731" sldId="289"/>
            <ac:spMk id="2" creationId="{021C44A4-0C2C-4BC0-B22F-0BE1C0C806E2}"/>
          </ac:spMkLst>
        </pc:spChg>
        <pc:spChg chg="del mod">
          <ac:chgData name="Tristan Hale" userId="4e810f15-7125-456a-9649-63d4a79d866f" providerId="ADAL" clId="{719BB0B4-AF75-4892-B9A6-9873CA8CAA92}" dt="2021-10-15T13:11:39.344" v="1115" actId="26606"/>
          <ac:spMkLst>
            <pc:docMk/>
            <pc:sldMk cId="2197855731" sldId="289"/>
            <ac:spMk id="3" creationId="{22D0E551-0A87-4E42-855C-2FCE1AB91F14}"/>
          </ac:spMkLst>
        </pc:spChg>
        <pc:spChg chg="add mod ord modVis">
          <ac:chgData name="Tristan Hale" userId="4e810f15-7125-456a-9649-63d4a79d866f" providerId="ADAL" clId="{719BB0B4-AF75-4892-B9A6-9873CA8CAA92}" dt="2021-10-21T12:27:58.702" v="2659" actId="20577"/>
          <ac:spMkLst>
            <pc:docMk/>
            <pc:sldMk cId="2197855731" sldId="289"/>
            <ac:spMk id="7" creationId="{6B63DF78-C23B-4F4C-9827-FEF11C3B79B1}"/>
          </ac:spMkLst>
        </pc:spChg>
        <pc:spChg chg="add del">
          <ac:chgData name="Tristan Hale" userId="4e810f15-7125-456a-9649-63d4a79d866f" providerId="ADAL" clId="{719BB0B4-AF75-4892-B9A6-9873CA8CAA92}" dt="2021-10-15T13:11:39.316" v="1114" actId="26606"/>
          <ac:spMkLst>
            <pc:docMk/>
            <pc:sldMk cId="2197855731" sldId="289"/>
            <ac:spMk id="10" creationId="{743AA782-23D1-4521-8CAD-47662984AA08}"/>
          </ac:spMkLst>
        </pc:spChg>
        <pc:spChg chg="add del">
          <ac:chgData name="Tristan Hale" userId="4e810f15-7125-456a-9649-63d4a79d866f" providerId="ADAL" clId="{719BB0B4-AF75-4892-B9A6-9873CA8CAA92}" dt="2021-10-15T13:11:39.316" v="1114" actId="26606"/>
          <ac:spMkLst>
            <pc:docMk/>
            <pc:sldMk cId="2197855731" sldId="289"/>
            <ac:spMk id="12" creationId="{650D18FE-0824-4A46-B22C-A86B52E5780A}"/>
          </ac:spMkLst>
        </pc:spChg>
        <pc:spChg chg="add del">
          <ac:chgData name="Tristan Hale" userId="4e810f15-7125-456a-9649-63d4a79d866f" providerId="ADAL" clId="{719BB0B4-AF75-4892-B9A6-9873CA8CAA92}" dt="2021-10-15T13:11:54.581" v="1118" actId="26606"/>
          <ac:spMkLst>
            <pc:docMk/>
            <pc:sldMk cId="2197855731" sldId="289"/>
            <ac:spMk id="14" creationId="{29FDB030-9B49-4CED-8CCD-4D99382388AC}"/>
          </ac:spMkLst>
        </pc:spChg>
        <pc:spChg chg="add del">
          <ac:chgData name="Tristan Hale" userId="4e810f15-7125-456a-9649-63d4a79d866f" providerId="ADAL" clId="{719BB0B4-AF75-4892-B9A6-9873CA8CAA92}" dt="2021-10-15T13:11:54.581" v="1118" actId="26606"/>
          <ac:spMkLst>
            <pc:docMk/>
            <pc:sldMk cId="2197855731" sldId="289"/>
            <ac:spMk id="15" creationId="{F3060C83-F051-4F0E-ABAD-AA0DFC48B218}"/>
          </ac:spMkLst>
        </pc:spChg>
        <pc:spChg chg="add del">
          <ac:chgData name="Tristan Hale" userId="4e810f15-7125-456a-9649-63d4a79d866f" providerId="ADAL" clId="{719BB0B4-AF75-4892-B9A6-9873CA8CAA92}" dt="2021-10-15T13:11:54.581" v="1118" actId="26606"/>
          <ac:spMkLst>
            <pc:docMk/>
            <pc:sldMk cId="2197855731" sldId="289"/>
            <ac:spMk id="16" creationId="{3783CA14-24A1-485C-8B30-D6A5D87987AD}"/>
          </ac:spMkLst>
        </pc:spChg>
        <pc:spChg chg="add del">
          <ac:chgData name="Tristan Hale" userId="4e810f15-7125-456a-9649-63d4a79d866f" providerId="ADAL" clId="{719BB0B4-AF75-4892-B9A6-9873CA8CAA92}" dt="2021-10-15T13:11:54.581" v="1118" actId="26606"/>
          <ac:spMkLst>
            <pc:docMk/>
            <pc:sldMk cId="2197855731" sldId="289"/>
            <ac:spMk id="17" creationId="{83C98ABE-055B-441F-B07E-44F97F083C39}"/>
          </ac:spMkLst>
        </pc:spChg>
        <pc:spChg chg="add del">
          <ac:chgData name="Tristan Hale" userId="4e810f15-7125-456a-9649-63d4a79d866f" providerId="ADAL" clId="{719BB0B4-AF75-4892-B9A6-9873CA8CAA92}" dt="2021-10-15T13:11:54.581" v="1118" actId="26606"/>
          <ac:spMkLst>
            <pc:docMk/>
            <pc:sldMk cId="2197855731" sldId="289"/>
            <ac:spMk id="18" creationId="{9A97C86A-04D6-40F7-AE84-31AB43E6A846}"/>
          </ac:spMkLst>
        </pc:spChg>
        <pc:spChg chg="add del">
          <ac:chgData name="Tristan Hale" userId="4e810f15-7125-456a-9649-63d4a79d866f" providerId="ADAL" clId="{719BB0B4-AF75-4892-B9A6-9873CA8CAA92}" dt="2021-10-15T13:11:54.581" v="1118" actId="26606"/>
          <ac:spMkLst>
            <pc:docMk/>
            <pc:sldMk cId="2197855731" sldId="289"/>
            <ac:spMk id="20" creationId="{FF9F2414-84E8-453E-B1F3-389FDE8192D9}"/>
          </ac:spMkLst>
        </pc:spChg>
        <pc:spChg chg="add del">
          <ac:chgData name="Tristan Hale" userId="4e810f15-7125-456a-9649-63d4a79d866f" providerId="ADAL" clId="{719BB0B4-AF75-4892-B9A6-9873CA8CAA92}" dt="2021-10-15T13:11:54.581" v="1118" actId="26606"/>
          <ac:spMkLst>
            <pc:docMk/>
            <pc:sldMk cId="2197855731" sldId="289"/>
            <ac:spMk id="22" creationId="{3ECA69A1-7536-43AC-85EF-C7106179F5ED}"/>
          </ac:spMkLst>
        </pc:spChg>
        <pc:spChg chg="add mod modVis">
          <ac:chgData name="Tristan Hale" userId="4e810f15-7125-456a-9649-63d4a79d866f" providerId="ADAL" clId="{719BB0B4-AF75-4892-B9A6-9873CA8CAA92}" dt="2021-10-15T13:12:49.397" v="1128" actId="14430"/>
          <ac:spMkLst>
            <pc:docMk/>
            <pc:sldMk cId="2197855731" sldId="289"/>
            <ac:spMk id="27" creationId="{48CAE4AE-A9DF-45AF-9A9C-1712BC63418E}"/>
          </ac:spMkLst>
        </pc:spChg>
        <pc:spChg chg="add mod modVis">
          <ac:chgData name="Tristan Hale" userId="4e810f15-7125-456a-9649-63d4a79d866f" providerId="ADAL" clId="{719BB0B4-AF75-4892-B9A6-9873CA8CAA92}" dt="2021-10-15T13:12:50.957" v="1129" actId="14430"/>
          <ac:spMkLst>
            <pc:docMk/>
            <pc:sldMk cId="2197855731" sldId="289"/>
            <ac:spMk id="52" creationId="{E972DE0D-2E53-4159-ABD3-C601524262C2}"/>
          </ac:spMkLst>
        </pc:spChg>
        <pc:grpChg chg="add">
          <ac:chgData name="Tristan Hale" userId="4e810f15-7125-456a-9649-63d4a79d866f" providerId="ADAL" clId="{719BB0B4-AF75-4892-B9A6-9873CA8CAA92}" dt="2021-10-15T13:11:54.581" v="1118" actId="26606"/>
          <ac:grpSpMkLst>
            <pc:docMk/>
            <pc:sldMk cId="2197855731" sldId="289"/>
            <ac:grpSpMk id="29" creationId="{6C272060-BC98-4C91-A58F-4DFEC566CF7F}"/>
          </ac:grpSpMkLst>
        </pc:grpChg>
        <pc:picChg chg="add del mod">
          <ac:chgData name="Tristan Hale" userId="4e810f15-7125-456a-9649-63d4a79d866f" providerId="ADAL" clId="{719BB0B4-AF75-4892-B9A6-9873CA8CAA92}" dt="2021-10-15T13:11:45.653" v="1116" actId="21"/>
          <ac:picMkLst>
            <pc:docMk/>
            <pc:sldMk cId="2197855731" sldId="289"/>
            <ac:picMk id="5" creationId="{38A4DE57-3E04-47FE-9D92-886410370805}"/>
          </ac:picMkLst>
        </pc:picChg>
        <pc:picChg chg="add mod ord modVis">
          <ac:chgData name="Tristan Hale" userId="4e810f15-7125-456a-9649-63d4a79d866f" providerId="ADAL" clId="{719BB0B4-AF75-4892-B9A6-9873CA8CAA92}" dt="2021-10-15T13:12:43.292" v="1127" actId="14430"/>
          <ac:picMkLst>
            <pc:docMk/>
            <pc:sldMk cId="2197855731" sldId="289"/>
            <ac:picMk id="19" creationId="{C4483603-87ED-4ED3-BF98-EA5AB3787932}"/>
          </ac:picMkLst>
        </pc:picChg>
        <pc:picChg chg="add mod">
          <ac:chgData name="Tristan Hale" userId="4e810f15-7125-456a-9649-63d4a79d866f" providerId="ADAL" clId="{719BB0B4-AF75-4892-B9A6-9873CA8CAA92}" dt="2021-10-15T13:57:30.022" v="2441" actId="1076"/>
          <ac:picMkLst>
            <pc:docMk/>
            <pc:sldMk cId="2197855731" sldId="289"/>
            <ac:picMk id="51" creationId="{CE71E9B4-A239-4944-9686-27436422901E}"/>
          </ac:picMkLst>
        </pc:picChg>
        <pc:picChg chg="add mod">
          <ac:chgData name="Tristan Hale" userId="4e810f15-7125-456a-9649-63d4a79d866f" providerId="ADAL" clId="{719BB0B4-AF75-4892-B9A6-9873CA8CAA92}" dt="2021-10-15T13:54:58.892" v="2427"/>
          <ac:picMkLst>
            <pc:docMk/>
            <pc:sldMk cId="2197855731" sldId="289"/>
            <ac:picMk id="53" creationId="{EEF92FFE-8D6D-4E68-B4D8-F4308F7E9606}"/>
          </ac:picMkLst>
        </pc:picChg>
      </pc:sldChg>
      <pc:sldChg chg="addSp delSp modSp new mod modTransition setBg">
        <pc:chgData name="Tristan Hale" userId="4e810f15-7125-456a-9649-63d4a79d866f" providerId="ADAL" clId="{719BB0B4-AF75-4892-B9A6-9873CA8CAA92}" dt="2021-10-26T07:00:37.598" v="3026"/>
        <pc:sldMkLst>
          <pc:docMk/>
          <pc:sldMk cId="594096329" sldId="290"/>
        </pc:sldMkLst>
        <pc:spChg chg="mod">
          <ac:chgData name="Tristan Hale" userId="4e810f15-7125-456a-9649-63d4a79d866f" providerId="ADAL" clId="{719BB0B4-AF75-4892-B9A6-9873CA8CAA92}" dt="2021-10-21T12:43:39.651" v="3006" actId="6549"/>
          <ac:spMkLst>
            <pc:docMk/>
            <pc:sldMk cId="594096329" sldId="290"/>
            <ac:spMk id="2" creationId="{09B2C23E-25FC-42E5-BD11-3BAD8F82FCBB}"/>
          </ac:spMkLst>
        </pc:spChg>
        <pc:spChg chg="del">
          <ac:chgData name="Tristan Hale" userId="4e810f15-7125-456a-9649-63d4a79d866f" providerId="ADAL" clId="{719BB0B4-AF75-4892-B9A6-9873CA8CAA92}" dt="2021-10-15T13:23:13.131" v="1577" actId="26606"/>
          <ac:spMkLst>
            <pc:docMk/>
            <pc:sldMk cId="594096329" sldId="290"/>
            <ac:spMk id="3" creationId="{97DDBE2A-2560-4D07-9CFC-D137572B64F1}"/>
          </ac:spMkLst>
        </pc:spChg>
        <pc:spChg chg="add">
          <ac:chgData name="Tristan Hale" userId="4e810f15-7125-456a-9649-63d4a79d866f" providerId="ADAL" clId="{719BB0B4-AF75-4892-B9A6-9873CA8CAA92}" dt="2021-10-15T13:23:13.131" v="1577" actId="26606"/>
          <ac:spMkLst>
            <pc:docMk/>
            <pc:sldMk cId="594096329" sldId="290"/>
            <ac:spMk id="9" creationId="{C1DD1A8A-57D5-4A81-AD04-532B043C5611}"/>
          </ac:spMkLst>
        </pc:spChg>
        <pc:spChg chg="add">
          <ac:chgData name="Tristan Hale" userId="4e810f15-7125-456a-9649-63d4a79d866f" providerId="ADAL" clId="{719BB0B4-AF75-4892-B9A6-9873CA8CAA92}" dt="2021-10-15T13:23:13.131" v="1577" actId="26606"/>
          <ac:spMkLst>
            <pc:docMk/>
            <pc:sldMk cId="594096329" sldId="290"/>
            <ac:spMk id="11" creationId="{007891EC-4501-44ED-A8C8-B11B6DB767AB}"/>
          </ac:spMkLst>
        </pc:spChg>
        <pc:picChg chg="add">
          <ac:chgData name="Tristan Hale" userId="4e810f15-7125-456a-9649-63d4a79d866f" providerId="ADAL" clId="{719BB0B4-AF75-4892-B9A6-9873CA8CAA92}" dt="2021-10-15T13:23:13.131" v="1577" actId="26606"/>
          <ac:picMkLst>
            <pc:docMk/>
            <pc:sldMk cId="594096329" sldId="290"/>
            <ac:picMk id="5" creationId="{EFE6E8D2-BCAC-4339-A197-99FB2EDBFA8E}"/>
          </ac:picMkLst>
        </pc:picChg>
        <pc:picChg chg="add mod">
          <ac:chgData name="Tristan Hale" userId="4e810f15-7125-456a-9649-63d4a79d866f" providerId="ADAL" clId="{719BB0B4-AF75-4892-B9A6-9873CA8CAA92}" dt="2021-10-15T13:54:55.439" v="2426"/>
          <ac:picMkLst>
            <pc:docMk/>
            <pc:sldMk cId="594096329" sldId="290"/>
            <ac:picMk id="7" creationId="{14C58DFC-1BA7-4BD1-9773-9D6B1044786C}"/>
          </ac:picMkLst>
        </pc:picChg>
      </pc:sldChg>
      <pc:sldChg chg="addSp delSp modSp new del mod modTransition setBg">
        <pc:chgData name="Tristan Hale" userId="4e810f15-7125-456a-9649-63d4a79d866f" providerId="ADAL" clId="{719BB0B4-AF75-4892-B9A6-9873CA8CAA92}" dt="2021-10-21T12:37:44.876" v="2852" actId="2696"/>
        <pc:sldMkLst>
          <pc:docMk/>
          <pc:sldMk cId="2426019647" sldId="291"/>
        </pc:sldMkLst>
        <pc:spChg chg="add del mo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2" creationId="{510F4336-770D-4E76-8681-F2EA4149812F}"/>
          </ac:spMkLst>
        </pc:spChg>
        <pc:spChg chg="add del mo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3" creationId="{60576BF5-77DF-46F9-8ECE-4C316C61A63B}"/>
          </ac:spMkLst>
        </pc:spChg>
        <pc:spChg chg="ad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8" creationId="{F3060C83-F051-4F0E-ABAD-AA0DFC48B218}"/>
          </ac:spMkLst>
        </pc:spChg>
        <pc:spChg chg="ad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9" creationId="{83C98ABE-055B-441F-B07E-44F97F083C39}"/>
          </ac:spMkLst>
        </pc:spChg>
        <pc:spChg chg="ad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10" creationId="{29FDB030-9B49-4CED-8CCD-4D99382388AC}"/>
          </ac:spMkLst>
        </pc:spChg>
        <pc:spChg chg="add del">
          <ac:chgData name="Tristan Hale" userId="4e810f15-7125-456a-9649-63d4a79d866f" providerId="ADAL" clId="{719BB0B4-AF75-4892-B9A6-9873CA8CAA92}" dt="2021-10-15T13:27:56.044" v="1718" actId="26606"/>
          <ac:spMkLst>
            <pc:docMk/>
            <pc:sldMk cId="2426019647" sldId="291"/>
            <ac:spMk id="11" creationId="{8FC9BE17-9A7B-462D-AE50-3D8777387304}"/>
          </ac:spMkLst>
        </pc:spChg>
        <pc:spChg chg="ad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12" creationId="{3783CA14-24A1-485C-8B30-D6A5D87987AD}"/>
          </ac:spMkLst>
        </pc:spChg>
        <pc:spChg chg="add del">
          <ac:chgData name="Tristan Hale" userId="4e810f15-7125-456a-9649-63d4a79d866f" providerId="ADAL" clId="{719BB0B4-AF75-4892-B9A6-9873CA8CAA92}" dt="2021-10-15T13:27:56.044" v="1718" actId="26606"/>
          <ac:spMkLst>
            <pc:docMk/>
            <pc:sldMk cId="2426019647" sldId="291"/>
            <ac:spMk id="13" creationId="{3EBE8569-6AEC-4B8C-8D53-2DE337CDBA65}"/>
          </ac:spMkLst>
        </pc:spChg>
        <pc:spChg chg="ad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14" creationId="{9A97C86A-04D6-40F7-AE84-31AB43E6A846}"/>
          </ac:spMkLst>
        </pc:spChg>
        <pc:spChg chg="add del">
          <ac:chgData name="Tristan Hale" userId="4e810f15-7125-456a-9649-63d4a79d866f" providerId="ADAL" clId="{719BB0B4-AF75-4892-B9A6-9873CA8CAA92}" dt="2021-10-15T13:27:56.044" v="1718" actId="26606"/>
          <ac:spMkLst>
            <pc:docMk/>
            <pc:sldMk cId="2426019647" sldId="291"/>
            <ac:spMk id="15" creationId="{55D4142C-5077-457F-A6AD-3FECFDB39685}"/>
          </ac:spMkLst>
        </pc:spChg>
        <pc:spChg chg="ad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16" creationId="{FF9F2414-84E8-453E-B1F3-389FDE8192D9}"/>
          </ac:spMkLst>
        </pc:spChg>
        <pc:spChg chg="add del">
          <ac:chgData name="Tristan Hale" userId="4e810f15-7125-456a-9649-63d4a79d866f" providerId="ADAL" clId="{719BB0B4-AF75-4892-B9A6-9873CA8CAA92}" dt="2021-10-15T13:27:56.044" v="1718" actId="26606"/>
          <ac:spMkLst>
            <pc:docMk/>
            <pc:sldMk cId="2426019647" sldId="291"/>
            <ac:spMk id="17" creationId="{7A5F0580-5EE9-419F-96EE-B6529EF6E7D0}"/>
          </ac:spMkLst>
        </pc:spChg>
        <pc:spChg chg="add">
          <ac:chgData name="Tristan Hale" userId="4e810f15-7125-456a-9649-63d4a79d866f" providerId="ADAL" clId="{719BB0B4-AF75-4892-B9A6-9873CA8CAA92}" dt="2021-10-15T13:27:58.567" v="1723" actId="26606"/>
          <ac:spMkLst>
            <pc:docMk/>
            <pc:sldMk cId="2426019647" sldId="291"/>
            <ac:spMk id="18" creationId="{3ECA69A1-7536-43AC-85EF-C7106179F5ED}"/>
          </ac:spMkLst>
        </pc:spChg>
        <pc:spChg chg="add del">
          <ac:chgData name="Tristan Hale" userId="4e810f15-7125-456a-9649-63d4a79d866f" providerId="ADAL" clId="{719BB0B4-AF75-4892-B9A6-9873CA8CAA92}" dt="2021-10-15T13:27:57.789" v="1720" actId="26606"/>
          <ac:spMkLst>
            <pc:docMk/>
            <pc:sldMk cId="2426019647" sldId="291"/>
            <ac:spMk id="19" creationId="{9A97C86A-04D6-40F7-AE84-31AB43E6A846}"/>
          </ac:spMkLst>
        </pc:spChg>
        <pc:spChg chg="add del">
          <ac:chgData name="Tristan Hale" userId="4e810f15-7125-456a-9649-63d4a79d866f" providerId="ADAL" clId="{719BB0B4-AF75-4892-B9A6-9873CA8CAA92}" dt="2021-10-15T13:27:57.789" v="1720" actId="26606"/>
          <ac:spMkLst>
            <pc:docMk/>
            <pc:sldMk cId="2426019647" sldId="291"/>
            <ac:spMk id="20" creationId="{F3060C83-F051-4F0E-ABAD-AA0DFC48B218}"/>
          </ac:spMkLst>
        </pc:spChg>
        <pc:spChg chg="add del">
          <ac:chgData name="Tristan Hale" userId="4e810f15-7125-456a-9649-63d4a79d866f" providerId="ADAL" clId="{719BB0B4-AF75-4892-B9A6-9873CA8CAA92}" dt="2021-10-15T13:27:57.789" v="1720" actId="26606"/>
          <ac:spMkLst>
            <pc:docMk/>
            <pc:sldMk cId="2426019647" sldId="291"/>
            <ac:spMk id="21" creationId="{FF9F2414-84E8-453E-B1F3-389FDE8192D9}"/>
          </ac:spMkLst>
        </pc:spChg>
        <pc:spChg chg="add del">
          <ac:chgData name="Tristan Hale" userId="4e810f15-7125-456a-9649-63d4a79d866f" providerId="ADAL" clId="{719BB0B4-AF75-4892-B9A6-9873CA8CAA92}" dt="2021-10-15T13:27:57.789" v="1720" actId="26606"/>
          <ac:spMkLst>
            <pc:docMk/>
            <pc:sldMk cId="2426019647" sldId="291"/>
            <ac:spMk id="22" creationId="{83C98ABE-055B-441F-B07E-44F97F083C39}"/>
          </ac:spMkLst>
        </pc:spChg>
        <pc:spChg chg="add del">
          <ac:chgData name="Tristan Hale" userId="4e810f15-7125-456a-9649-63d4a79d866f" providerId="ADAL" clId="{719BB0B4-AF75-4892-B9A6-9873CA8CAA92}" dt="2021-10-15T13:27:57.789" v="1720" actId="26606"/>
          <ac:spMkLst>
            <pc:docMk/>
            <pc:sldMk cId="2426019647" sldId="291"/>
            <ac:spMk id="23" creationId="{3ECA69A1-7536-43AC-85EF-C7106179F5ED}"/>
          </ac:spMkLst>
        </pc:spChg>
        <pc:spChg chg="add del">
          <ac:chgData name="Tristan Hale" userId="4e810f15-7125-456a-9649-63d4a79d866f" providerId="ADAL" clId="{719BB0B4-AF75-4892-B9A6-9873CA8CAA92}" dt="2021-10-15T13:27:57.789" v="1720" actId="26606"/>
          <ac:spMkLst>
            <pc:docMk/>
            <pc:sldMk cId="2426019647" sldId="291"/>
            <ac:spMk id="24" creationId="{29FDB030-9B49-4CED-8CCD-4D99382388AC}"/>
          </ac:spMkLst>
        </pc:spChg>
        <pc:spChg chg="add del">
          <ac:chgData name="Tristan Hale" userId="4e810f15-7125-456a-9649-63d4a79d866f" providerId="ADAL" clId="{719BB0B4-AF75-4892-B9A6-9873CA8CAA92}" dt="2021-10-15T13:27:57.789" v="1720" actId="26606"/>
          <ac:spMkLst>
            <pc:docMk/>
            <pc:sldMk cId="2426019647" sldId="291"/>
            <ac:spMk id="25" creationId="{3783CA14-24A1-485C-8B30-D6A5D87987AD}"/>
          </ac:spMkLst>
        </pc:spChg>
        <pc:spChg chg="add del mod">
          <ac:chgData name="Tristan Hale" userId="4e810f15-7125-456a-9649-63d4a79d866f" providerId="ADAL" clId="{719BB0B4-AF75-4892-B9A6-9873CA8CAA92}" dt="2021-10-21T12:29:36.558" v="2678" actId="478"/>
          <ac:spMkLst>
            <pc:docMk/>
            <pc:sldMk cId="2426019647" sldId="291"/>
            <ac:spMk id="26" creationId="{B48AC405-220D-44F7-B743-A0C1FEF8B931}"/>
          </ac:spMkLst>
        </pc:spChg>
        <pc:picChg chg="add del">
          <ac:chgData name="Tristan Hale" userId="4e810f15-7125-456a-9649-63d4a79d866f" providerId="ADAL" clId="{719BB0B4-AF75-4892-B9A6-9873CA8CAA92}" dt="2021-10-21T12:34:42.634" v="2740" actId="478"/>
          <ac:picMkLst>
            <pc:docMk/>
            <pc:sldMk cId="2426019647" sldId="291"/>
            <ac:picMk id="4" creationId="{63F3794D-7A24-4BD7-A721-77AE1E03E437}"/>
          </ac:picMkLst>
        </pc:picChg>
        <pc:picChg chg="add del mod modCrop">
          <ac:chgData name="Tristan Hale" userId="4e810f15-7125-456a-9649-63d4a79d866f" providerId="ADAL" clId="{719BB0B4-AF75-4892-B9A6-9873CA8CAA92}" dt="2021-10-15T13:27:49.920" v="1715" actId="21"/>
          <ac:picMkLst>
            <pc:docMk/>
            <pc:sldMk cId="2426019647" sldId="291"/>
            <ac:picMk id="5" creationId="{0C25834E-24D0-4742-85D6-2667EFC6D37D}"/>
          </ac:picMkLst>
        </pc:picChg>
        <pc:picChg chg="add mod ord">
          <ac:chgData name="Tristan Hale" userId="4e810f15-7125-456a-9649-63d4a79d866f" providerId="ADAL" clId="{719BB0B4-AF75-4892-B9A6-9873CA8CAA92}" dt="2021-10-15T13:28:11.695" v="1724" actId="27614"/>
          <ac:picMkLst>
            <pc:docMk/>
            <pc:sldMk cId="2426019647" sldId="291"/>
            <ac:picMk id="6" creationId="{C9A86F2B-4009-4894-AAA6-A53DB678EC90}"/>
          </ac:picMkLst>
        </pc:picChg>
        <pc:picChg chg="add del">
          <ac:chgData name="Tristan Hale" userId="4e810f15-7125-456a-9649-63d4a79d866f" providerId="ADAL" clId="{719BB0B4-AF75-4892-B9A6-9873CA8CAA92}" dt="2021-10-15T13:28:24.841" v="1729" actId="478"/>
          <ac:picMkLst>
            <pc:docMk/>
            <pc:sldMk cId="2426019647" sldId="291"/>
            <ac:picMk id="7" creationId="{BE3C5779-BD21-4D50-B231-B6234A8821C3}"/>
          </ac:picMkLst>
        </pc:picChg>
        <pc:picChg chg="add mod">
          <ac:chgData name="Tristan Hale" userId="4e810f15-7125-456a-9649-63d4a79d866f" providerId="ADAL" clId="{719BB0B4-AF75-4892-B9A6-9873CA8CAA92}" dt="2021-10-15T13:54:54.051" v="2425"/>
          <ac:picMkLst>
            <pc:docMk/>
            <pc:sldMk cId="2426019647" sldId="291"/>
            <ac:picMk id="27" creationId="{E27AA0F8-09B1-4F1C-A9DE-6AFD0315F068}"/>
          </ac:picMkLst>
        </pc:picChg>
        <pc:cxnChg chg="add mod">
          <ac:chgData name="Tristan Hale" userId="4e810f15-7125-456a-9649-63d4a79d866f" providerId="ADAL" clId="{719BB0B4-AF75-4892-B9A6-9873CA8CAA92}" dt="2021-10-21T12:30:38.915" v="2691" actId="1038"/>
          <ac:cxnSpMkLst>
            <pc:docMk/>
            <pc:sldMk cId="2426019647" sldId="291"/>
            <ac:cxnSpMk id="13" creationId="{D212C1B4-1660-4EFC-B797-420C35FB042C}"/>
          </ac:cxnSpMkLst>
        </pc:cxnChg>
      </pc:sldChg>
      <pc:sldChg chg="addSp delSp add del setBg delDesignElem">
        <pc:chgData name="Tristan Hale" userId="4e810f15-7125-456a-9649-63d4a79d866f" providerId="ADAL" clId="{719BB0B4-AF75-4892-B9A6-9873CA8CAA92}" dt="2021-10-15T13:28:22.915" v="1727"/>
        <pc:sldMkLst>
          <pc:docMk/>
          <pc:sldMk cId="252892654" sldId="292"/>
        </pc:sldMkLst>
        <pc:spChg chg="add del">
          <ac:chgData name="Tristan Hale" userId="4e810f15-7125-456a-9649-63d4a79d866f" providerId="ADAL" clId="{719BB0B4-AF75-4892-B9A6-9873CA8CAA92}" dt="2021-10-15T13:28:22.915" v="1727"/>
          <ac:spMkLst>
            <pc:docMk/>
            <pc:sldMk cId="252892654" sldId="292"/>
            <ac:spMk id="8" creationId="{F3060C83-F051-4F0E-ABAD-AA0DFC48B218}"/>
          </ac:spMkLst>
        </pc:spChg>
        <pc:spChg chg="add del">
          <ac:chgData name="Tristan Hale" userId="4e810f15-7125-456a-9649-63d4a79d866f" providerId="ADAL" clId="{719BB0B4-AF75-4892-B9A6-9873CA8CAA92}" dt="2021-10-15T13:28:22.915" v="1727"/>
          <ac:spMkLst>
            <pc:docMk/>
            <pc:sldMk cId="252892654" sldId="292"/>
            <ac:spMk id="9" creationId="{83C98ABE-055B-441F-B07E-44F97F083C39}"/>
          </ac:spMkLst>
        </pc:spChg>
        <pc:spChg chg="add del">
          <ac:chgData name="Tristan Hale" userId="4e810f15-7125-456a-9649-63d4a79d866f" providerId="ADAL" clId="{719BB0B4-AF75-4892-B9A6-9873CA8CAA92}" dt="2021-10-15T13:28:22.915" v="1727"/>
          <ac:spMkLst>
            <pc:docMk/>
            <pc:sldMk cId="252892654" sldId="292"/>
            <ac:spMk id="10" creationId="{29FDB030-9B49-4CED-8CCD-4D99382388AC}"/>
          </ac:spMkLst>
        </pc:spChg>
        <pc:spChg chg="add del">
          <ac:chgData name="Tristan Hale" userId="4e810f15-7125-456a-9649-63d4a79d866f" providerId="ADAL" clId="{719BB0B4-AF75-4892-B9A6-9873CA8CAA92}" dt="2021-10-15T13:28:22.915" v="1727"/>
          <ac:spMkLst>
            <pc:docMk/>
            <pc:sldMk cId="252892654" sldId="292"/>
            <ac:spMk id="12" creationId="{3783CA14-24A1-485C-8B30-D6A5D87987AD}"/>
          </ac:spMkLst>
        </pc:spChg>
        <pc:spChg chg="add del">
          <ac:chgData name="Tristan Hale" userId="4e810f15-7125-456a-9649-63d4a79d866f" providerId="ADAL" clId="{719BB0B4-AF75-4892-B9A6-9873CA8CAA92}" dt="2021-10-15T13:28:22.915" v="1727"/>
          <ac:spMkLst>
            <pc:docMk/>
            <pc:sldMk cId="252892654" sldId="292"/>
            <ac:spMk id="14" creationId="{9A97C86A-04D6-40F7-AE84-31AB43E6A846}"/>
          </ac:spMkLst>
        </pc:spChg>
        <pc:spChg chg="add del">
          <ac:chgData name="Tristan Hale" userId="4e810f15-7125-456a-9649-63d4a79d866f" providerId="ADAL" clId="{719BB0B4-AF75-4892-B9A6-9873CA8CAA92}" dt="2021-10-15T13:28:22.915" v="1727"/>
          <ac:spMkLst>
            <pc:docMk/>
            <pc:sldMk cId="252892654" sldId="292"/>
            <ac:spMk id="16" creationId="{FF9F2414-84E8-453E-B1F3-389FDE8192D9}"/>
          </ac:spMkLst>
        </pc:spChg>
        <pc:spChg chg="add del">
          <ac:chgData name="Tristan Hale" userId="4e810f15-7125-456a-9649-63d4a79d866f" providerId="ADAL" clId="{719BB0B4-AF75-4892-B9A6-9873CA8CAA92}" dt="2021-10-15T13:28:22.915" v="1727"/>
          <ac:spMkLst>
            <pc:docMk/>
            <pc:sldMk cId="252892654" sldId="292"/>
            <ac:spMk id="18" creationId="{3ECA69A1-7536-43AC-85EF-C7106179F5ED}"/>
          </ac:spMkLst>
        </pc:spChg>
      </pc:sldChg>
      <pc:sldChg chg="addSp delSp modSp add del mod modTransition setBg delDesignElem">
        <pc:chgData name="Tristan Hale" userId="4e810f15-7125-456a-9649-63d4a79d866f" providerId="ADAL" clId="{719BB0B4-AF75-4892-B9A6-9873CA8CAA92}" dt="2021-10-21T12:39:38.734" v="2901" actId="2696"/>
        <pc:sldMkLst>
          <pc:docMk/>
          <pc:sldMk cId="1431874013" sldId="292"/>
        </pc:sldMkLst>
        <pc:spChg chg="add del mod">
          <ac:chgData name="Tristan Hale" userId="4e810f15-7125-456a-9649-63d4a79d866f" providerId="ADAL" clId="{719BB0B4-AF75-4892-B9A6-9873CA8CAA92}" dt="2021-10-15T13:28:57.982" v="1737" actId="26606"/>
          <ac:spMkLst>
            <pc:docMk/>
            <pc:sldMk cId="1431874013" sldId="292"/>
            <ac:spMk id="3" creationId="{7F9C6C7A-D134-4F66-9201-207E2197A630}"/>
          </ac:spMkLst>
        </pc:spChg>
        <pc:spChg chg="del">
          <ac:chgData name="Tristan Hale" userId="4e810f15-7125-456a-9649-63d4a79d866f" providerId="ADAL" clId="{719BB0B4-AF75-4892-B9A6-9873CA8CAA92}" dt="2021-10-15T13:28:33.722" v="1731"/>
          <ac:spMkLst>
            <pc:docMk/>
            <pc:sldMk cId="1431874013" sldId="292"/>
            <ac:spMk id="8" creationId="{F3060C83-F051-4F0E-ABAD-AA0DFC48B218}"/>
          </ac:spMkLst>
        </pc:spChg>
        <pc:spChg chg="del">
          <ac:chgData name="Tristan Hale" userId="4e810f15-7125-456a-9649-63d4a79d866f" providerId="ADAL" clId="{719BB0B4-AF75-4892-B9A6-9873CA8CAA92}" dt="2021-10-15T13:28:33.722" v="1731"/>
          <ac:spMkLst>
            <pc:docMk/>
            <pc:sldMk cId="1431874013" sldId="292"/>
            <ac:spMk id="9" creationId="{83C98ABE-055B-441F-B07E-44F97F083C39}"/>
          </ac:spMkLst>
        </pc:spChg>
        <pc:spChg chg="del">
          <ac:chgData name="Tristan Hale" userId="4e810f15-7125-456a-9649-63d4a79d866f" providerId="ADAL" clId="{719BB0B4-AF75-4892-B9A6-9873CA8CAA92}" dt="2021-10-15T13:28:33.722" v="1731"/>
          <ac:spMkLst>
            <pc:docMk/>
            <pc:sldMk cId="1431874013" sldId="292"/>
            <ac:spMk id="10" creationId="{29FDB030-9B49-4CED-8CCD-4D99382388AC}"/>
          </ac:spMkLst>
        </pc:spChg>
        <pc:spChg chg="add mod">
          <ac:chgData name="Tristan Hale" userId="4e810f15-7125-456a-9649-63d4a79d866f" providerId="ADAL" clId="{719BB0B4-AF75-4892-B9A6-9873CA8CAA92}" dt="2021-10-21T12:37:57.057" v="2853" actId="21"/>
          <ac:spMkLst>
            <pc:docMk/>
            <pc:sldMk cId="1431874013" sldId="292"/>
            <ac:spMk id="10" creationId="{61A414E0-2BFB-48B0-8DB2-227E17F3E6EB}"/>
          </ac:spMkLst>
        </pc:spChg>
        <pc:spChg chg="del">
          <ac:chgData name="Tristan Hale" userId="4e810f15-7125-456a-9649-63d4a79d866f" providerId="ADAL" clId="{719BB0B4-AF75-4892-B9A6-9873CA8CAA92}" dt="2021-10-15T13:28:33.722" v="1731"/>
          <ac:spMkLst>
            <pc:docMk/>
            <pc:sldMk cId="1431874013" sldId="292"/>
            <ac:spMk id="12" creationId="{3783CA14-24A1-485C-8B30-D6A5D87987AD}"/>
          </ac:spMkLst>
        </pc:spChg>
        <pc:spChg chg="del">
          <ac:chgData name="Tristan Hale" userId="4e810f15-7125-456a-9649-63d4a79d866f" providerId="ADAL" clId="{719BB0B4-AF75-4892-B9A6-9873CA8CAA92}" dt="2021-10-15T13:28:33.722" v="1731"/>
          <ac:spMkLst>
            <pc:docMk/>
            <pc:sldMk cId="1431874013" sldId="292"/>
            <ac:spMk id="14" creationId="{9A97C86A-04D6-40F7-AE84-31AB43E6A846}"/>
          </ac:spMkLst>
        </pc:spChg>
        <pc:spChg chg="add">
          <ac:chgData name="Tristan Hale" userId="4e810f15-7125-456a-9649-63d4a79d866f" providerId="ADAL" clId="{719BB0B4-AF75-4892-B9A6-9873CA8CAA92}" dt="2021-10-15T13:28:57.982" v="1737" actId="26606"/>
          <ac:spMkLst>
            <pc:docMk/>
            <pc:sldMk cId="1431874013" sldId="292"/>
            <ac:spMk id="15" creationId="{F3060C83-F051-4F0E-ABAD-AA0DFC48B218}"/>
          </ac:spMkLst>
        </pc:spChg>
        <pc:spChg chg="del">
          <ac:chgData name="Tristan Hale" userId="4e810f15-7125-456a-9649-63d4a79d866f" providerId="ADAL" clId="{719BB0B4-AF75-4892-B9A6-9873CA8CAA92}" dt="2021-10-15T13:28:33.722" v="1731"/>
          <ac:spMkLst>
            <pc:docMk/>
            <pc:sldMk cId="1431874013" sldId="292"/>
            <ac:spMk id="16" creationId="{FF9F2414-84E8-453E-B1F3-389FDE8192D9}"/>
          </ac:spMkLst>
        </pc:spChg>
        <pc:spChg chg="del">
          <ac:chgData name="Tristan Hale" userId="4e810f15-7125-456a-9649-63d4a79d866f" providerId="ADAL" clId="{719BB0B4-AF75-4892-B9A6-9873CA8CAA92}" dt="2021-10-15T13:28:33.722" v="1731"/>
          <ac:spMkLst>
            <pc:docMk/>
            <pc:sldMk cId="1431874013" sldId="292"/>
            <ac:spMk id="18" creationId="{3ECA69A1-7536-43AC-85EF-C7106179F5ED}"/>
          </ac:spMkLst>
        </pc:spChg>
        <pc:spChg chg="add">
          <ac:chgData name="Tristan Hale" userId="4e810f15-7125-456a-9649-63d4a79d866f" providerId="ADAL" clId="{719BB0B4-AF75-4892-B9A6-9873CA8CAA92}" dt="2021-10-15T13:28:57.982" v="1737" actId="26606"/>
          <ac:spMkLst>
            <pc:docMk/>
            <pc:sldMk cId="1431874013" sldId="292"/>
            <ac:spMk id="20" creationId="{83C98ABE-055B-441F-B07E-44F97F083C39}"/>
          </ac:spMkLst>
        </pc:spChg>
        <pc:spChg chg="add del mod">
          <ac:chgData name="Tristan Hale" userId="4e810f15-7125-456a-9649-63d4a79d866f" providerId="ADAL" clId="{719BB0B4-AF75-4892-B9A6-9873CA8CAA92}" dt="2021-10-21T12:31:06.099" v="2704" actId="478"/>
          <ac:spMkLst>
            <pc:docMk/>
            <pc:sldMk cId="1431874013" sldId="292"/>
            <ac:spMk id="21" creationId="{8DB8BD52-8E4F-43D5-96AD-F63894F3B35B}"/>
          </ac:spMkLst>
        </pc:spChg>
        <pc:spChg chg="add">
          <ac:chgData name="Tristan Hale" userId="4e810f15-7125-456a-9649-63d4a79d866f" providerId="ADAL" clId="{719BB0B4-AF75-4892-B9A6-9873CA8CAA92}" dt="2021-10-15T13:28:57.982" v="1737" actId="26606"/>
          <ac:spMkLst>
            <pc:docMk/>
            <pc:sldMk cId="1431874013" sldId="292"/>
            <ac:spMk id="22" creationId="{29FDB030-9B49-4CED-8CCD-4D99382388AC}"/>
          </ac:spMkLst>
        </pc:spChg>
        <pc:spChg chg="add del mod">
          <ac:chgData name="Tristan Hale" userId="4e810f15-7125-456a-9649-63d4a79d866f" providerId="ADAL" clId="{719BB0B4-AF75-4892-B9A6-9873CA8CAA92}" dt="2021-10-21T12:31:04.899" v="2703" actId="478"/>
          <ac:spMkLst>
            <pc:docMk/>
            <pc:sldMk cId="1431874013" sldId="292"/>
            <ac:spMk id="23" creationId="{0B2BFC4C-85CC-4DB7-AD13-CE38CAF06378}"/>
          </ac:spMkLst>
        </pc:spChg>
        <pc:spChg chg="add">
          <ac:chgData name="Tristan Hale" userId="4e810f15-7125-456a-9649-63d4a79d866f" providerId="ADAL" clId="{719BB0B4-AF75-4892-B9A6-9873CA8CAA92}" dt="2021-10-15T13:28:57.982" v="1737" actId="26606"/>
          <ac:spMkLst>
            <pc:docMk/>
            <pc:sldMk cId="1431874013" sldId="292"/>
            <ac:spMk id="24" creationId="{3783CA14-24A1-485C-8B30-D6A5D87987AD}"/>
          </ac:spMkLst>
        </pc:spChg>
        <pc:spChg chg="add del mod">
          <ac:chgData name="Tristan Hale" userId="4e810f15-7125-456a-9649-63d4a79d866f" providerId="ADAL" clId="{719BB0B4-AF75-4892-B9A6-9873CA8CAA92}" dt="2021-10-21T12:31:44.315" v="2722" actId="478"/>
          <ac:spMkLst>
            <pc:docMk/>
            <pc:sldMk cId="1431874013" sldId="292"/>
            <ac:spMk id="25" creationId="{CACBFE44-834F-47B4-BA83-2066F9AFF8EC}"/>
          </ac:spMkLst>
        </pc:spChg>
        <pc:spChg chg="add">
          <ac:chgData name="Tristan Hale" userId="4e810f15-7125-456a-9649-63d4a79d866f" providerId="ADAL" clId="{719BB0B4-AF75-4892-B9A6-9873CA8CAA92}" dt="2021-10-15T13:28:57.982" v="1737" actId="26606"/>
          <ac:spMkLst>
            <pc:docMk/>
            <pc:sldMk cId="1431874013" sldId="292"/>
            <ac:spMk id="26" creationId="{9A97C86A-04D6-40F7-AE84-31AB43E6A846}"/>
          </ac:spMkLst>
        </pc:spChg>
        <pc:spChg chg="add del mod">
          <ac:chgData name="Tristan Hale" userId="4e810f15-7125-456a-9649-63d4a79d866f" providerId="ADAL" clId="{719BB0B4-AF75-4892-B9A6-9873CA8CAA92}" dt="2021-10-15T13:30:34.069" v="1752" actId="478"/>
          <ac:spMkLst>
            <pc:docMk/>
            <pc:sldMk cId="1431874013" sldId="292"/>
            <ac:spMk id="27" creationId="{C4BAFFD8-82B9-49A8-9C9E-DCCE1B386F25}"/>
          </ac:spMkLst>
        </pc:spChg>
        <pc:spChg chg="add">
          <ac:chgData name="Tristan Hale" userId="4e810f15-7125-456a-9649-63d4a79d866f" providerId="ADAL" clId="{719BB0B4-AF75-4892-B9A6-9873CA8CAA92}" dt="2021-10-15T13:28:57.982" v="1737" actId="26606"/>
          <ac:spMkLst>
            <pc:docMk/>
            <pc:sldMk cId="1431874013" sldId="292"/>
            <ac:spMk id="28" creationId="{FF9F2414-84E8-453E-B1F3-389FDE8192D9}"/>
          </ac:spMkLst>
        </pc:spChg>
        <pc:spChg chg="add del mod">
          <ac:chgData name="Tristan Hale" userId="4e810f15-7125-456a-9649-63d4a79d866f" providerId="ADAL" clId="{719BB0B4-AF75-4892-B9A6-9873CA8CAA92}" dt="2021-10-21T12:31:45.423" v="2723" actId="478"/>
          <ac:spMkLst>
            <pc:docMk/>
            <pc:sldMk cId="1431874013" sldId="292"/>
            <ac:spMk id="29" creationId="{6C55B6DB-9092-46D2-889D-2E05F2B17B47}"/>
          </ac:spMkLst>
        </pc:spChg>
        <pc:spChg chg="add">
          <ac:chgData name="Tristan Hale" userId="4e810f15-7125-456a-9649-63d4a79d866f" providerId="ADAL" clId="{719BB0B4-AF75-4892-B9A6-9873CA8CAA92}" dt="2021-10-15T13:28:57.982" v="1737" actId="26606"/>
          <ac:spMkLst>
            <pc:docMk/>
            <pc:sldMk cId="1431874013" sldId="292"/>
            <ac:spMk id="30" creationId="{3ECA69A1-7536-43AC-85EF-C7106179F5ED}"/>
          </ac:spMkLst>
        </pc:spChg>
        <pc:picChg chg="del mod modCrop">
          <ac:chgData name="Tristan Hale" userId="4e810f15-7125-456a-9649-63d4a79d866f" providerId="ADAL" clId="{719BB0B4-AF75-4892-B9A6-9873CA8CAA92}" dt="2021-10-15T13:28:54.514" v="1735" actId="21"/>
          <ac:picMkLst>
            <pc:docMk/>
            <pc:sldMk cId="1431874013" sldId="292"/>
            <ac:picMk id="6" creationId="{C9A86F2B-4009-4894-AAA6-A53DB678EC90}"/>
          </ac:picMkLst>
        </pc:picChg>
        <pc:picChg chg="add del mod">
          <ac:chgData name="Tristan Hale" userId="4e810f15-7125-456a-9649-63d4a79d866f" providerId="ADAL" clId="{719BB0B4-AF75-4892-B9A6-9873CA8CAA92}" dt="2021-10-21T12:37:57.057" v="2853" actId="21"/>
          <ac:picMkLst>
            <pc:docMk/>
            <pc:sldMk cId="1431874013" sldId="292"/>
            <ac:picMk id="13" creationId="{1C679F51-D939-474E-BAD0-7EDBE32D486A}"/>
          </ac:picMkLst>
        </pc:picChg>
        <pc:picChg chg="add mod">
          <ac:chgData name="Tristan Hale" userId="4e810f15-7125-456a-9649-63d4a79d866f" providerId="ADAL" clId="{719BB0B4-AF75-4892-B9A6-9873CA8CAA92}" dt="2021-10-15T13:54:52.532" v="2424"/>
          <ac:picMkLst>
            <pc:docMk/>
            <pc:sldMk cId="1431874013" sldId="292"/>
            <ac:picMk id="31" creationId="{30C7D4F9-C29B-42A2-8874-E0F3422F1177}"/>
          </ac:picMkLst>
        </pc:picChg>
        <pc:cxnChg chg="add del mod">
          <ac:chgData name="Tristan Hale" userId="4e810f15-7125-456a-9649-63d4a79d866f" providerId="ADAL" clId="{719BB0B4-AF75-4892-B9A6-9873CA8CAA92}" dt="2021-10-21T12:37:57.057" v="2853" actId="21"/>
          <ac:cxnSpMkLst>
            <pc:docMk/>
            <pc:sldMk cId="1431874013" sldId="292"/>
            <ac:cxnSpMk id="16" creationId="{5139489D-748A-4967-A3F1-59E18B944E7D}"/>
          </ac:cxnSpMkLst>
        </pc:cxnChg>
        <pc:cxnChg chg="add del mod">
          <ac:chgData name="Tristan Hale" userId="4e810f15-7125-456a-9649-63d4a79d866f" providerId="ADAL" clId="{719BB0B4-AF75-4892-B9A6-9873CA8CAA92}" dt="2021-10-21T12:37:57.057" v="2853" actId="21"/>
          <ac:cxnSpMkLst>
            <pc:docMk/>
            <pc:sldMk cId="1431874013" sldId="292"/>
            <ac:cxnSpMk id="17" creationId="{44CE1F00-B721-4181-B83B-A27B39107DD1}"/>
          </ac:cxnSpMkLst>
        </pc:cxnChg>
        <pc:cxnChg chg="add del mod">
          <ac:chgData name="Tristan Hale" userId="4e810f15-7125-456a-9649-63d4a79d866f" providerId="ADAL" clId="{719BB0B4-AF75-4892-B9A6-9873CA8CAA92}" dt="2021-10-21T12:37:57.057" v="2853" actId="21"/>
          <ac:cxnSpMkLst>
            <pc:docMk/>
            <pc:sldMk cId="1431874013" sldId="292"/>
            <ac:cxnSpMk id="19" creationId="{D8629E39-B6ED-4701-8A11-7A4E9D34ED9B}"/>
          </ac:cxnSpMkLst>
        </pc:cxnChg>
        <pc:cxnChg chg="add del mod">
          <ac:chgData name="Tristan Hale" userId="4e810f15-7125-456a-9649-63d4a79d866f" providerId="ADAL" clId="{719BB0B4-AF75-4892-B9A6-9873CA8CAA92}" dt="2021-10-21T12:37:57.057" v="2853" actId="21"/>
          <ac:cxnSpMkLst>
            <pc:docMk/>
            <pc:sldMk cId="1431874013" sldId="292"/>
            <ac:cxnSpMk id="27" creationId="{E76E2C34-E54C-40D7-95EE-41E207404C91}"/>
          </ac:cxnSpMkLst>
        </pc:cxnChg>
        <pc:cxnChg chg="add del mod">
          <ac:chgData name="Tristan Hale" userId="4e810f15-7125-456a-9649-63d4a79d866f" providerId="ADAL" clId="{719BB0B4-AF75-4892-B9A6-9873CA8CAA92}" dt="2021-10-21T12:31:43.613" v="2721" actId="478"/>
          <ac:cxnSpMkLst>
            <pc:docMk/>
            <pc:sldMk cId="1431874013" sldId="292"/>
            <ac:cxnSpMk id="32" creationId="{3736715E-40EC-4FDA-90B4-A738F42A68C2}"/>
          </ac:cxnSpMkLst>
        </pc:cxnChg>
      </pc:sldChg>
      <pc:sldChg chg="addSp delSp modSp add del mod modTransition setBg delDesignElem">
        <pc:chgData name="Tristan Hale" userId="4e810f15-7125-456a-9649-63d4a79d866f" providerId="ADAL" clId="{719BB0B4-AF75-4892-B9A6-9873CA8CAA92}" dt="2021-10-21T12:39:41.004" v="2902" actId="2696"/>
        <pc:sldMkLst>
          <pc:docMk/>
          <pc:sldMk cId="4195987440" sldId="293"/>
        </pc:sldMkLst>
        <pc:spChg chg="add del mod">
          <ac:chgData name="Tristan Hale" userId="4e810f15-7125-456a-9649-63d4a79d866f" providerId="ADAL" clId="{719BB0B4-AF75-4892-B9A6-9873CA8CAA92}" dt="2021-10-15T13:32:07.369" v="1790" actId="478"/>
          <ac:spMkLst>
            <pc:docMk/>
            <pc:sldMk cId="4195987440" sldId="293"/>
            <ac:spMk id="3" creationId="{C1FE0DC9-26BA-4FB1-AC90-38E6485C5E6D}"/>
          </ac:spMkLst>
        </pc:spChg>
        <pc:spChg chg="del">
          <ac:chgData name="Tristan Hale" userId="4e810f15-7125-456a-9649-63d4a79d866f" providerId="ADAL" clId="{719BB0B4-AF75-4892-B9A6-9873CA8CAA92}" dt="2021-10-15T13:31:21.981" v="1783"/>
          <ac:spMkLst>
            <pc:docMk/>
            <pc:sldMk cId="4195987440" sldId="293"/>
            <ac:spMk id="8" creationId="{F3060C83-F051-4F0E-ABAD-AA0DFC48B218}"/>
          </ac:spMkLst>
        </pc:spChg>
        <pc:spChg chg="del">
          <ac:chgData name="Tristan Hale" userId="4e810f15-7125-456a-9649-63d4a79d866f" providerId="ADAL" clId="{719BB0B4-AF75-4892-B9A6-9873CA8CAA92}" dt="2021-10-15T13:31:21.981" v="1783"/>
          <ac:spMkLst>
            <pc:docMk/>
            <pc:sldMk cId="4195987440" sldId="293"/>
            <ac:spMk id="9" creationId="{83C98ABE-055B-441F-B07E-44F97F083C39}"/>
          </ac:spMkLst>
        </pc:spChg>
        <pc:spChg chg="del">
          <ac:chgData name="Tristan Hale" userId="4e810f15-7125-456a-9649-63d4a79d866f" providerId="ADAL" clId="{719BB0B4-AF75-4892-B9A6-9873CA8CAA92}" dt="2021-10-15T13:31:21.981" v="1783"/>
          <ac:spMkLst>
            <pc:docMk/>
            <pc:sldMk cId="4195987440" sldId="293"/>
            <ac:spMk id="10" creationId="{29FDB030-9B49-4CED-8CCD-4D99382388AC}"/>
          </ac:spMkLst>
        </pc:spChg>
        <pc:spChg chg="del">
          <ac:chgData name="Tristan Hale" userId="4e810f15-7125-456a-9649-63d4a79d866f" providerId="ADAL" clId="{719BB0B4-AF75-4892-B9A6-9873CA8CAA92}" dt="2021-10-15T13:31:21.981" v="1783"/>
          <ac:spMkLst>
            <pc:docMk/>
            <pc:sldMk cId="4195987440" sldId="293"/>
            <ac:spMk id="12" creationId="{3783CA14-24A1-485C-8B30-D6A5D87987AD}"/>
          </ac:spMkLst>
        </pc:spChg>
        <pc:spChg chg="del">
          <ac:chgData name="Tristan Hale" userId="4e810f15-7125-456a-9649-63d4a79d866f" providerId="ADAL" clId="{719BB0B4-AF75-4892-B9A6-9873CA8CAA92}" dt="2021-10-15T13:31:21.981" v="1783"/>
          <ac:spMkLst>
            <pc:docMk/>
            <pc:sldMk cId="4195987440" sldId="293"/>
            <ac:spMk id="14" creationId="{9A97C86A-04D6-40F7-AE84-31AB43E6A846}"/>
          </ac:spMkLst>
        </pc:spChg>
        <pc:spChg chg="del">
          <ac:chgData name="Tristan Hale" userId="4e810f15-7125-456a-9649-63d4a79d866f" providerId="ADAL" clId="{719BB0B4-AF75-4892-B9A6-9873CA8CAA92}" dt="2021-10-15T13:31:21.981" v="1783"/>
          <ac:spMkLst>
            <pc:docMk/>
            <pc:sldMk cId="4195987440" sldId="293"/>
            <ac:spMk id="16" creationId="{FF9F2414-84E8-453E-B1F3-389FDE8192D9}"/>
          </ac:spMkLst>
        </pc:spChg>
        <pc:spChg chg="add del">
          <ac:chgData name="Tristan Hale" userId="4e810f15-7125-456a-9649-63d4a79d866f" providerId="ADAL" clId="{719BB0B4-AF75-4892-B9A6-9873CA8CAA92}" dt="2021-10-15T13:32:14.679" v="1795" actId="26606"/>
          <ac:spMkLst>
            <pc:docMk/>
            <pc:sldMk cId="4195987440" sldId="293"/>
            <ac:spMk id="17" creationId="{2E80C965-DB6D-4F81-9E9E-B027384D0BD6}"/>
          </ac:spMkLst>
        </pc:spChg>
        <pc:spChg chg="del">
          <ac:chgData name="Tristan Hale" userId="4e810f15-7125-456a-9649-63d4a79d866f" providerId="ADAL" clId="{719BB0B4-AF75-4892-B9A6-9873CA8CAA92}" dt="2021-10-15T13:31:21.981" v="1783"/>
          <ac:spMkLst>
            <pc:docMk/>
            <pc:sldMk cId="4195987440" sldId="293"/>
            <ac:spMk id="18" creationId="{3ECA69A1-7536-43AC-85EF-C7106179F5ED}"/>
          </ac:spMkLst>
        </pc:spChg>
        <pc:spChg chg="add del">
          <ac:chgData name="Tristan Hale" userId="4e810f15-7125-456a-9649-63d4a79d866f" providerId="ADAL" clId="{719BB0B4-AF75-4892-B9A6-9873CA8CAA92}" dt="2021-10-15T13:32:14.679" v="1795" actId="26606"/>
          <ac:spMkLst>
            <pc:docMk/>
            <pc:sldMk cId="4195987440" sldId="293"/>
            <ac:spMk id="20" creationId="{86FF76B9-219D-4469-AF87-0236D29032F1}"/>
          </ac:spMkLst>
        </pc:spChg>
        <pc:spChg chg="del">
          <ac:chgData name="Tristan Hale" userId="4e810f15-7125-456a-9649-63d4a79d866f" providerId="ADAL" clId="{719BB0B4-AF75-4892-B9A6-9873CA8CAA92}" dt="2021-10-15T13:32:10.522" v="1792" actId="478"/>
          <ac:spMkLst>
            <pc:docMk/>
            <pc:sldMk cId="4195987440" sldId="293"/>
            <ac:spMk id="26" creationId="{B48AC405-220D-44F7-B743-A0C1FEF8B931}"/>
          </ac:spMkLst>
        </pc:spChg>
        <pc:spChg chg="add del">
          <ac:chgData name="Tristan Hale" userId="4e810f15-7125-456a-9649-63d4a79d866f" providerId="ADAL" clId="{719BB0B4-AF75-4892-B9A6-9873CA8CAA92}" dt="2021-10-15T13:32:14.679" v="1795" actId="26606"/>
          <ac:spMkLst>
            <pc:docMk/>
            <pc:sldMk cId="4195987440" sldId="293"/>
            <ac:spMk id="28" creationId="{633C5E46-DAC5-4661-9C87-22B08E2A512F}"/>
          </ac:spMkLst>
        </pc:spChg>
        <pc:spChg chg="add del mod">
          <ac:chgData name="Tristan Hale" userId="4e810f15-7125-456a-9649-63d4a79d866f" providerId="ADAL" clId="{719BB0B4-AF75-4892-B9A6-9873CA8CAA92}" dt="2021-10-21T12:38:17.473" v="2858" actId="21"/>
          <ac:spMkLst>
            <pc:docMk/>
            <pc:sldMk cId="4195987440" sldId="293"/>
            <ac:spMk id="29" creationId="{791EAF6F-6FB9-42B1-ABE3-00A1C97D2ED3}"/>
          </ac:spMkLst>
        </pc:spChg>
        <pc:spChg chg="add">
          <ac:chgData name="Tristan Hale" userId="4e810f15-7125-456a-9649-63d4a79d866f" providerId="ADAL" clId="{719BB0B4-AF75-4892-B9A6-9873CA8CAA92}" dt="2021-10-15T13:32:14.700" v="1796" actId="26606"/>
          <ac:spMkLst>
            <pc:docMk/>
            <pc:sldMk cId="4195987440" sldId="293"/>
            <ac:spMk id="30" creationId="{FF9F2414-84E8-453E-B1F3-389FDE8192D9}"/>
          </ac:spMkLst>
        </pc:spChg>
        <pc:spChg chg="add">
          <ac:chgData name="Tristan Hale" userId="4e810f15-7125-456a-9649-63d4a79d866f" providerId="ADAL" clId="{719BB0B4-AF75-4892-B9A6-9873CA8CAA92}" dt="2021-10-15T13:32:14.700" v="1796" actId="26606"/>
          <ac:spMkLst>
            <pc:docMk/>
            <pc:sldMk cId="4195987440" sldId="293"/>
            <ac:spMk id="31" creationId="{F3060C83-F051-4F0E-ABAD-AA0DFC48B218}"/>
          </ac:spMkLst>
        </pc:spChg>
        <pc:spChg chg="add">
          <ac:chgData name="Tristan Hale" userId="4e810f15-7125-456a-9649-63d4a79d866f" providerId="ADAL" clId="{719BB0B4-AF75-4892-B9A6-9873CA8CAA92}" dt="2021-10-15T13:32:14.700" v="1796" actId="26606"/>
          <ac:spMkLst>
            <pc:docMk/>
            <pc:sldMk cId="4195987440" sldId="293"/>
            <ac:spMk id="32" creationId="{3ECA69A1-7536-43AC-85EF-C7106179F5ED}"/>
          </ac:spMkLst>
        </pc:spChg>
        <pc:spChg chg="add">
          <ac:chgData name="Tristan Hale" userId="4e810f15-7125-456a-9649-63d4a79d866f" providerId="ADAL" clId="{719BB0B4-AF75-4892-B9A6-9873CA8CAA92}" dt="2021-10-15T13:32:14.700" v="1796" actId="26606"/>
          <ac:spMkLst>
            <pc:docMk/>
            <pc:sldMk cId="4195987440" sldId="293"/>
            <ac:spMk id="33" creationId="{83C98ABE-055B-441F-B07E-44F97F083C39}"/>
          </ac:spMkLst>
        </pc:spChg>
        <pc:spChg chg="add">
          <ac:chgData name="Tristan Hale" userId="4e810f15-7125-456a-9649-63d4a79d866f" providerId="ADAL" clId="{719BB0B4-AF75-4892-B9A6-9873CA8CAA92}" dt="2021-10-15T13:32:14.700" v="1796" actId="26606"/>
          <ac:spMkLst>
            <pc:docMk/>
            <pc:sldMk cId="4195987440" sldId="293"/>
            <ac:spMk id="34" creationId="{29FDB030-9B49-4CED-8CCD-4D99382388AC}"/>
          </ac:spMkLst>
        </pc:spChg>
        <pc:spChg chg="add">
          <ac:chgData name="Tristan Hale" userId="4e810f15-7125-456a-9649-63d4a79d866f" providerId="ADAL" clId="{719BB0B4-AF75-4892-B9A6-9873CA8CAA92}" dt="2021-10-15T13:32:14.700" v="1796" actId="26606"/>
          <ac:spMkLst>
            <pc:docMk/>
            <pc:sldMk cId="4195987440" sldId="293"/>
            <ac:spMk id="35" creationId="{3783CA14-24A1-485C-8B30-D6A5D87987AD}"/>
          </ac:spMkLst>
        </pc:spChg>
        <pc:spChg chg="add">
          <ac:chgData name="Tristan Hale" userId="4e810f15-7125-456a-9649-63d4a79d866f" providerId="ADAL" clId="{719BB0B4-AF75-4892-B9A6-9873CA8CAA92}" dt="2021-10-15T13:32:14.700" v="1796" actId="26606"/>
          <ac:spMkLst>
            <pc:docMk/>
            <pc:sldMk cId="4195987440" sldId="293"/>
            <ac:spMk id="36" creationId="{9A97C86A-04D6-40F7-AE84-31AB43E6A846}"/>
          </ac:spMkLst>
        </pc:spChg>
        <pc:spChg chg="add del mod">
          <ac:chgData name="Tristan Hale" userId="4e810f15-7125-456a-9649-63d4a79d866f" providerId="ADAL" clId="{719BB0B4-AF75-4892-B9A6-9873CA8CAA92}" dt="2021-10-21T12:38:17.473" v="2858" actId="21"/>
          <ac:spMkLst>
            <pc:docMk/>
            <pc:sldMk cId="4195987440" sldId="293"/>
            <ac:spMk id="37" creationId="{1A2C5E70-8A50-4F35-A796-E9A6F61BD779}"/>
          </ac:spMkLst>
        </pc:spChg>
        <pc:spChg chg="add del mod">
          <ac:chgData name="Tristan Hale" userId="4e810f15-7125-456a-9649-63d4a79d866f" providerId="ADAL" clId="{719BB0B4-AF75-4892-B9A6-9873CA8CAA92}" dt="2021-10-21T12:38:17.473" v="2858" actId="21"/>
          <ac:spMkLst>
            <pc:docMk/>
            <pc:sldMk cId="4195987440" sldId="293"/>
            <ac:spMk id="38" creationId="{9C0758B8-9CB9-44FB-B40C-678FF45D9F80}"/>
          </ac:spMkLst>
        </pc:spChg>
        <pc:spChg chg="add del mod">
          <ac:chgData name="Tristan Hale" userId="4e810f15-7125-456a-9649-63d4a79d866f" providerId="ADAL" clId="{719BB0B4-AF75-4892-B9A6-9873CA8CAA92}" dt="2021-10-21T12:38:17.473" v="2858" actId="21"/>
          <ac:spMkLst>
            <pc:docMk/>
            <pc:sldMk cId="4195987440" sldId="293"/>
            <ac:spMk id="39" creationId="{A746BC23-3302-4790-BADE-CC39F4A676CC}"/>
          </ac:spMkLst>
        </pc:spChg>
        <pc:spChg chg="add del mod">
          <ac:chgData name="Tristan Hale" userId="4e810f15-7125-456a-9649-63d4a79d866f" providerId="ADAL" clId="{719BB0B4-AF75-4892-B9A6-9873CA8CAA92}" dt="2021-10-15T13:43:33.213" v="2112" actId="478"/>
          <ac:spMkLst>
            <pc:docMk/>
            <pc:sldMk cId="4195987440" sldId="293"/>
            <ac:spMk id="40" creationId="{1FD3C238-A110-4AAA-B461-A4FE4566C9FA}"/>
          </ac:spMkLst>
        </pc:spChg>
        <pc:grpChg chg="add del">
          <ac:chgData name="Tristan Hale" userId="4e810f15-7125-456a-9649-63d4a79d866f" providerId="ADAL" clId="{719BB0B4-AF75-4892-B9A6-9873CA8CAA92}" dt="2021-10-15T13:32:14.679" v="1795" actId="26606"/>
          <ac:grpSpMkLst>
            <pc:docMk/>
            <pc:sldMk cId="4195987440" sldId="293"/>
            <ac:grpSpMk id="22" creationId="{DB88BD78-87E1-424D-B479-C37D8E41B12E}"/>
          </ac:grpSpMkLst>
        </pc:grpChg>
        <pc:picChg chg="del mod modCrop">
          <ac:chgData name="Tristan Hale" userId="4e810f15-7125-456a-9649-63d4a79d866f" providerId="ADAL" clId="{719BB0B4-AF75-4892-B9A6-9873CA8CAA92}" dt="2021-10-15T13:31:51.949" v="1788" actId="21"/>
          <ac:picMkLst>
            <pc:docMk/>
            <pc:sldMk cId="4195987440" sldId="293"/>
            <ac:picMk id="6" creationId="{C9A86F2B-4009-4894-AAA6-A53DB678EC90}"/>
          </ac:picMkLst>
        </pc:picChg>
        <pc:picChg chg="add del mod">
          <ac:chgData name="Tristan Hale" userId="4e810f15-7125-456a-9649-63d4a79d866f" providerId="ADAL" clId="{719BB0B4-AF75-4892-B9A6-9873CA8CAA92}" dt="2021-10-15T13:32:09.058" v="1791" actId="21"/>
          <ac:picMkLst>
            <pc:docMk/>
            <pc:sldMk cId="4195987440" sldId="293"/>
            <ac:picMk id="13" creationId="{9A1DB759-6715-4F65-973D-8957AE3B42D3}"/>
          </ac:picMkLst>
        </pc:picChg>
        <pc:picChg chg="add del mod">
          <ac:chgData name="Tristan Hale" userId="4e810f15-7125-456a-9649-63d4a79d866f" providerId="ADAL" clId="{719BB0B4-AF75-4892-B9A6-9873CA8CAA92}" dt="2021-10-21T12:38:17.473" v="2858" actId="21"/>
          <ac:picMkLst>
            <pc:docMk/>
            <pc:sldMk cId="4195987440" sldId="293"/>
            <ac:picMk id="15" creationId="{0E69E791-F4D3-4A7E-81EF-4ACBAF2282CF}"/>
          </ac:picMkLst>
        </pc:picChg>
        <pc:picChg chg="add mod">
          <ac:chgData name="Tristan Hale" userId="4e810f15-7125-456a-9649-63d4a79d866f" providerId="ADAL" clId="{719BB0B4-AF75-4892-B9A6-9873CA8CAA92}" dt="2021-10-15T13:54:51.422" v="2423"/>
          <ac:picMkLst>
            <pc:docMk/>
            <pc:sldMk cId="4195987440" sldId="293"/>
            <ac:picMk id="41" creationId="{92A44C41-B98B-48B2-A0F0-7F3A0E51F514}"/>
          </ac:picMkLst>
        </pc:picChg>
        <pc:cxnChg chg="add del mod">
          <ac:chgData name="Tristan Hale" userId="4e810f15-7125-456a-9649-63d4a79d866f" providerId="ADAL" clId="{719BB0B4-AF75-4892-B9A6-9873CA8CAA92}" dt="2021-10-21T12:38:17.473" v="2858" actId="21"/>
          <ac:cxnSpMkLst>
            <pc:docMk/>
            <pc:sldMk cId="4195987440" sldId="293"/>
            <ac:cxnSpMk id="5" creationId="{3DCCA4F2-46FB-44C9-B601-077CEDECDF9A}"/>
          </ac:cxnSpMkLst>
        </pc:cxnChg>
      </pc:sldChg>
      <pc:sldChg chg="addSp delSp modSp new mod modTransition setBg setClrOvrMap">
        <pc:chgData name="Tristan Hale" userId="4e810f15-7125-456a-9649-63d4a79d866f" providerId="ADAL" clId="{719BB0B4-AF75-4892-B9A6-9873CA8CAA92}" dt="2021-10-26T07:00:37.598" v="3026"/>
        <pc:sldMkLst>
          <pc:docMk/>
          <pc:sldMk cId="2030725971" sldId="294"/>
        </pc:sldMkLst>
        <pc:spChg chg="del mod">
          <ac:chgData name="Tristan Hale" userId="4e810f15-7125-456a-9649-63d4a79d866f" providerId="ADAL" clId="{719BB0B4-AF75-4892-B9A6-9873CA8CAA92}" dt="2021-10-15T13:35:00.164" v="1858" actId="478"/>
          <ac:spMkLst>
            <pc:docMk/>
            <pc:sldMk cId="2030725971" sldId="294"/>
            <ac:spMk id="2" creationId="{23750C3F-F8B1-4A9D-B04E-BE3CFF988991}"/>
          </ac:spMkLst>
        </pc:spChg>
        <pc:spChg chg="add del">
          <ac:chgData name="Tristan Hale" userId="4e810f15-7125-456a-9649-63d4a79d866f" providerId="ADAL" clId="{719BB0B4-AF75-4892-B9A6-9873CA8CAA92}" dt="2021-10-15T13:34:56.123" v="1857" actId="26606"/>
          <ac:spMkLst>
            <pc:docMk/>
            <pc:sldMk cId="2030725971" sldId="294"/>
            <ac:spMk id="3" creationId="{2CA1367F-9CDA-41AE-9369-3B1C7C04DF7D}"/>
          </ac:spMkLst>
        </pc:spChg>
        <pc:spChg chg="add del mod">
          <ac:chgData name="Tristan Hale" userId="4e810f15-7125-456a-9649-63d4a79d866f" providerId="ADAL" clId="{719BB0B4-AF75-4892-B9A6-9873CA8CAA92}" dt="2021-10-15T13:35:02.839" v="1860" actId="478"/>
          <ac:spMkLst>
            <pc:docMk/>
            <pc:sldMk cId="2030725971" sldId="294"/>
            <ac:spMk id="6" creationId="{E4999159-18CA-4186-B402-C9E1AA00E365}"/>
          </ac:spMkLst>
        </pc:spChg>
        <pc:spChg chg="add del">
          <ac:chgData name="Tristan Hale" userId="4e810f15-7125-456a-9649-63d4a79d866f" providerId="ADAL" clId="{719BB0B4-AF75-4892-B9A6-9873CA8CAA92}" dt="2021-10-15T13:34:50.773" v="1854" actId="26606"/>
          <ac:spMkLst>
            <pc:docMk/>
            <pc:sldMk cId="2030725971" sldId="294"/>
            <ac:spMk id="8" creationId="{7CB4857B-ED7C-444D-9F04-2F885114A1C2}"/>
          </ac:spMkLst>
        </pc:spChg>
        <pc:spChg chg="add del">
          <ac:chgData name="Tristan Hale" userId="4e810f15-7125-456a-9649-63d4a79d866f" providerId="ADAL" clId="{719BB0B4-AF75-4892-B9A6-9873CA8CAA92}" dt="2021-10-15T13:34:47.716" v="1850" actId="26606"/>
          <ac:spMkLst>
            <pc:docMk/>
            <pc:sldMk cId="2030725971" sldId="294"/>
            <ac:spMk id="9" creationId="{C1DD1A8A-57D5-4A81-AD04-532B043C5611}"/>
          </ac:spMkLst>
        </pc:spChg>
        <pc:spChg chg="add del">
          <ac:chgData name="Tristan Hale" userId="4e810f15-7125-456a-9649-63d4a79d866f" providerId="ADAL" clId="{719BB0B4-AF75-4892-B9A6-9873CA8CAA92}" dt="2021-10-15T13:34:50.773" v="1854" actId="26606"/>
          <ac:spMkLst>
            <pc:docMk/>
            <pc:sldMk cId="2030725971" sldId="294"/>
            <ac:spMk id="10" creationId="{D18046FB-44EA-4FD8-A585-EA09A319B2D0}"/>
          </ac:spMkLst>
        </pc:spChg>
        <pc:spChg chg="add del">
          <ac:chgData name="Tristan Hale" userId="4e810f15-7125-456a-9649-63d4a79d866f" providerId="ADAL" clId="{719BB0B4-AF75-4892-B9A6-9873CA8CAA92}" dt="2021-10-15T13:34:47.716" v="1850" actId="26606"/>
          <ac:spMkLst>
            <pc:docMk/>
            <pc:sldMk cId="2030725971" sldId="294"/>
            <ac:spMk id="11" creationId="{007891EC-4501-44ED-A8C8-B11B6DB767AB}"/>
          </ac:spMkLst>
        </pc:spChg>
        <pc:spChg chg="add del">
          <ac:chgData name="Tristan Hale" userId="4e810f15-7125-456a-9649-63d4a79d866f" providerId="ADAL" clId="{719BB0B4-AF75-4892-B9A6-9873CA8CAA92}" dt="2021-10-15T13:34:50.773" v="1854" actId="26606"/>
          <ac:spMkLst>
            <pc:docMk/>
            <pc:sldMk cId="2030725971" sldId="294"/>
            <ac:spMk id="12" creationId="{479F5F2B-8B58-4140-AE6A-51F6C67B18D9}"/>
          </ac:spMkLst>
        </pc:spChg>
        <pc:spChg chg="add del">
          <ac:chgData name="Tristan Hale" userId="4e810f15-7125-456a-9649-63d4a79d866f" providerId="ADAL" clId="{719BB0B4-AF75-4892-B9A6-9873CA8CAA92}" dt="2021-10-15T13:34:48.542" v="1852" actId="26606"/>
          <ac:spMkLst>
            <pc:docMk/>
            <pc:sldMk cId="2030725971" sldId="294"/>
            <ac:spMk id="13" creationId="{3A930249-8242-4E2B-AF17-C01826488321}"/>
          </ac:spMkLst>
        </pc:spChg>
        <pc:spChg chg="add del">
          <ac:chgData name="Tristan Hale" userId="4e810f15-7125-456a-9649-63d4a79d866f" providerId="ADAL" clId="{719BB0B4-AF75-4892-B9A6-9873CA8CAA92}" dt="2021-10-15T13:34:48.542" v="1852" actId="26606"/>
          <ac:spMkLst>
            <pc:docMk/>
            <pc:sldMk cId="2030725971" sldId="294"/>
            <ac:spMk id="14" creationId="{A5BDD999-C5E1-4B3E-A710-768673819165}"/>
          </ac:spMkLst>
        </pc:spChg>
        <pc:spChg chg="add del">
          <ac:chgData name="Tristan Hale" userId="4e810f15-7125-456a-9649-63d4a79d866f" providerId="ADAL" clId="{719BB0B4-AF75-4892-B9A6-9873CA8CAA92}" dt="2021-10-15T13:34:50.773" v="1854" actId="26606"/>
          <ac:spMkLst>
            <pc:docMk/>
            <pc:sldMk cId="2030725971" sldId="294"/>
            <ac:spMk id="17" creationId="{2CA1367F-9CDA-41AE-9369-3B1C7C04DF7D}"/>
          </ac:spMkLst>
        </pc:spChg>
        <pc:spChg chg="add del">
          <ac:chgData name="Tristan Hale" userId="4e810f15-7125-456a-9649-63d4a79d866f" providerId="ADAL" clId="{719BB0B4-AF75-4892-B9A6-9873CA8CAA92}" dt="2021-10-15T13:34:56.090" v="1856" actId="26606"/>
          <ac:spMkLst>
            <pc:docMk/>
            <pc:sldMk cId="2030725971" sldId="294"/>
            <ac:spMk id="30" creationId="{2CA1367F-9CDA-41AE-9369-3B1C7C04DF7D}"/>
          </ac:spMkLst>
        </pc:spChg>
        <pc:spChg chg="add del">
          <ac:chgData name="Tristan Hale" userId="4e810f15-7125-456a-9649-63d4a79d866f" providerId="ADAL" clId="{719BB0B4-AF75-4892-B9A6-9873CA8CAA92}" dt="2021-10-15T13:34:56.090" v="1856" actId="26606"/>
          <ac:spMkLst>
            <pc:docMk/>
            <pc:sldMk cId="2030725971" sldId="294"/>
            <ac:spMk id="31" creationId="{64F9BF67-14D7-4F9D-A8E4-4BB8DE3512EE}"/>
          </ac:spMkLst>
        </pc:spChg>
        <pc:spChg chg="add mod modVis">
          <ac:chgData name="Tristan Hale" userId="4e810f15-7125-456a-9649-63d4a79d866f" providerId="ADAL" clId="{719BB0B4-AF75-4892-B9A6-9873CA8CAA92}" dt="2021-10-15T13:37:41.104" v="2011" actId="14429"/>
          <ac:spMkLst>
            <pc:docMk/>
            <pc:sldMk cId="2030725971" sldId="294"/>
            <ac:spMk id="42" creationId="{C9A36457-A5F4-4103-A443-02581C09185B}"/>
          </ac:spMkLst>
        </pc:spChg>
        <pc:spChg chg="add">
          <ac:chgData name="Tristan Hale" userId="4e810f15-7125-456a-9649-63d4a79d866f" providerId="ADAL" clId="{719BB0B4-AF75-4892-B9A6-9873CA8CAA92}" dt="2021-10-15T13:34:56.123" v="1857" actId="26606"/>
          <ac:spMkLst>
            <pc:docMk/>
            <pc:sldMk cId="2030725971" sldId="294"/>
            <ac:spMk id="43" creationId="{DC5FB7E8-B636-40FA-BE8D-48145C0F5C57}"/>
          </ac:spMkLst>
        </pc:spChg>
        <pc:spChg chg="add del">
          <ac:chgData name="Tristan Hale" userId="4e810f15-7125-456a-9649-63d4a79d866f" providerId="ADAL" clId="{719BB0B4-AF75-4892-B9A6-9873CA8CAA92}" dt="2021-10-15T13:35:01.885" v="1859" actId="478"/>
          <ac:spMkLst>
            <pc:docMk/>
            <pc:sldMk cId="2030725971" sldId="294"/>
            <ac:spMk id="44" creationId="{2CA1367F-9CDA-41AE-9369-3B1C7C04DF7D}"/>
          </ac:spMkLst>
        </pc:spChg>
        <pc:spChg chg="add mod modVis">
          <ac:chgData name="Tristan Hale" userId="4e810f15-7125-456a-9649-63d4a79d866f" providerId="ADAL" clId="{719BB0B4-AF75-4892-B9A6-9873CA8CAA92}" dt="2021-10-15T13:37:42.704" v="2013" actId="14429"/>
          <ac:spMkLst>
            <pc:docMk/>
            <pc:sldMk cId="2030725971" sldId="294"/>
            <ac:spMk id="45" creationId="{142DCE2C-2863-46FA-9BE7-24365A24D9BA}"/>
          </ac:spMkLst>
        </pc:spChg>
        <pc:spChg chg="add mod modVis">
          <ac:chgData name="Tristan Hale" userId="4e810f15-7125-456a-9649-63d4a79d866f" providerId="ADAL" clId="{719BB0B4-AF75-4892-B9A6-9873CA8CAA92}" dt="2021-10-21T12:42:09.600" v="3002" actId="6549"/>
          <ac:spMkLst>
            <pc:docMk/>
            <pc:sldMk cId="2030725971" sldId="294"/>
            <ac:spMk id="46" creationId="{ED5B8CF6-DA49-49AE-A805-0912DA6647DD}"/>
          </ac:spMkLst>
        </pc:spChg>
        <pc:grpChg chg="add del">
          <ac:chgData name="Tristan Hale" userId="4e810f15-7125-456a-9649-63d4a79d866f" providerId="ADAL" clId="{719BB0B4-AF75-4892-B9A6-9873CA8CAA92}" dt="2021-10-15T13:34:56.090" v="1856" actId="26606"/>
          <ac:grpSpMkLst>
            <pc:docMk/>
            <pc:sldMk cId="2030725971" sldId="294"/>
            <ac:grpSpMk id="32" creationId="{DDAE397D-2F47-480F-95CA-D5EDB24333CB}"/>
          </ac:grpSpMkLst>
        </pc:grpChg>
        <pc:picChg chg="add del">
          <ac:chgData name="Tristan Hale" userId="4e810f15-7125-456a-9649-63d4a79d866f" providerId="ADAL" clId="{719BB0B4-AF75-4892-B9A6-9873CA8CAA92}" dt="2021-10-15T13:34:47.716" v="1850" actId="26606"/>
          <ac:picMkLst>
            <pc:docMk/>
            <pc:sldMk cId="2030725971" sldId="294"/>
            <ac:picMk id="5" creationId="{C36F4DB2-1EE3-40EC-879A-FFC6DDE2C69C}"/>
          </ac:picMkLst>
        </pc:picChg>
        <pc:picChg chg="add del">
          <ac:chgData name="Tristan Hale" userId="4e810f15-7125-456a-9649-63d4a79d866f" providerId="ADAL" clId="{719BB0B4-AF75-4892-B9A6-9873CA8CAA92}" dt="2021-10-15T13:34:48.542" v="1852" actId="26606"/>
          <ac:picMkLst>
            <pc:docMk/>
            <pc:sldMk cId="2030725971" sldId="294"/>
            <ac:picMk id="15" creationId="{DC6391BE-D2B3-4101-AAFB-155649229653}"/>
          </ac:picMkLst>
        </pc:picChg>
        <pc:picChg chg="add mod">
          <ac:chgData name="Tristan Hale" userId="4e810f15-7125-456a-9649-63d4a79d866f" providerId="ADAL" clId="{719BB0B4-AF75-4892-B9A6-9873CA8CAA92}" dt="2021-10-15T13:54:49.835" v="2422"/>
          <ac:picMkLst>
            <pc:docMk/>
            <pc:sldMk cId="2030725971" sldId="294"/>
            <ac:picMk id="47" creationId="{8F85E90B-690E-46DC-8450-90BA54F9EF06}"/>
          </ac:picMkLst>
        </pc:picChg>
      </pc:sldChg>
      <pc:sldChg chg="addSp delSp modSp new mod modTransition setBg">
        <pc:chgData name="Tristan Hale" userId="4e810f15-7125-456a-9649-63d4a79d866f" providerId="ADAL" clId="{719BB0B4-AF75-4892-B9A6-9873CA8CAA92}" dt="2021-10-26T07:00:37.598" v="3026"/>
        <pc:sldMkLst>
          <pc:docMk/>
          <pc:sldMk cId="3135242401" sldId="295"/>
        </pc:sldMkLst>
        <pc:spChg chg="del">
          <ac:chgData name="Tristan Hale" userId="4e810f15-7125-456a-9649-63d4a79d866f" providerId="ADAL" clId="{719BB0B4-AF75-4892-B9A6-9873CA8CAA92}" dt="2021-10-15T13:45:26.931" v="2125" actId="26606"/>
          <ac:spMkLst>
            <pc:docMk/>
            <pc:sldMk cId="3135242401" sldId="295"/>
            <ac:spMk id="2" creationId="{6FB3BF0C-DF7F-4ADE-AD1A-F7EF2D3FEEAD}"/>
          </ac:spMkLst>
        </pc:spChg>
        <pc:spChg chg="del">
          <ac:chgData name="Tristan Hale" userId="4e810f15-7125-456a-9649-63d4a79d866f" providerId="ADAL" clId="{719BB0B4-AF75-4892-B9A6-9873CA8CAA92}" dt="2021-10-15T13:45:26.931" v="2125" actId="26606"/>
          <ac:spMkLst>
            <pc:docMk/>
            <pc:sldMk cId="3135242401" sldId="295"/>
            <ac:spMk id="3" creationId="{5DC5BB0B-D6E8-4ACA-8EED-8151FB12C529}"/>
          </ac:spMkLst>
        </pc:spChg>
        <pc:spChg chg="add mod">
          <ac:chgData name="Tristan Hale" userId="4e810f15-7125-456a-9649-63d4a79d866f" providerId="ADAL" clId="{719BB0B4-AF75-4892-B9A6-9873CA8CAA92}" dt="2021-10-15T13:46:44.892" v="2224" actId="1076"/>
          <ac:spMkLst>
            <pc:docMk/>
            <pc:sldMk cId="3135242401" sldId="295"/>
            <ac:spMk id="7" creationId="{99F31050-1A1C-4C6F-B86A-87F7CE3C41B3}"/>
          </ac:spMkLst>
        </pc:spChg>
        <pc:spChg chg="add">
          <ac:chgData name="Tristan Hale" userId="4e810f15-7125-456a-9649-63d4a79d866f" providerId="ADAL" clId="{719BB0B4-AF75-4892-B9A6-9873CA8CAA92}" dt="2021-10-15T13:45:26.931" v="2125" actId="26606"/>
          <ac:spMkLst>
            <pc:docMk/>
            <pc:sldMk cId="3135242401" sldId="295"/>
            <ac:spMk id="10" creationId="{B670DBD5-770C-4383-9F54-5B86E86BD5BB}"/>
          </ac:spMkLst>
        </pc:spChg>
        <pc:picChg chg="add del mod modCrop">
          <ac:chgData name="Tristan Hale" userId="4e810f15-7125-456a-9649-63d4a79d866f" providerId="ADAL" clId="{719BB0B4-AF75-4892-B9A6-9873CA8CAA92}" dt="2021-10-15T13:45:14.806" v="2123" actId="21"/>
          <ac:picMkLst>
            <pc:docMk/>
            <pc:sldMk cId="3135242401" sldId="295"/>
            <ac:picMk id="4" creationId="{DC445C79-2D61-4C23-ABCA-6206FB0B646D}"/>
          </ac:picMkLst>
        </pc:picChg>
        <pc:picChg chg="add mod">
          <ac:chgData name="Tristan Hale" userId="4e810f15-7125-456a-9649-63d4a79d866f" providerId="ADAL" clId="{719BB0B4-AF75-4892-B9A6-9873CA8CAA92}" dt="2021-10-15T13:45:26.931" v="2125" actId="26606"/>
          <ac:picMkLst>
            <pc:docMk/>
            <pc:sldMk cId="3135242401" sldId="295"/>
            <ac:picMk id="5" creationId="{2F39E665-AB51-4072-9C37-9617DC24F05E}"/>
          </ac:picMkLst>
        </pc:picChg>
        <pc:picChg chg="add mod">
          <ac:chgData name="Tristan Hale" userId="4e810f15-7125-456a-9649-63d4a79d866f" providerId="ADAL" clId="{719BB0B4-AF75-4892-B9A6-9873CA8CAA92}" dt="2021-10-15T13:54:46.308" v="2421"/>
          <ac:picMkLst>
            <pc:docMk/>
            <pc:sldMk cId="3135242401" sldId="295"/>
            <ac:picMk id="8" creationId="{E63DDD48-3DAE-40DC-BFB1-74938162A9D6}"/>
          </ac:picMkLst>
        </pc:picChg>
      </pc:sldChg>
      <pc:sldChg chg="addSp delSp modSp new mod modTransition setBg">
        <pc:chgData name="Tristan Hale" userId="4e810f15-7125-456a-9649-63d4a79d866f" providerId="ADAL" clId="{719BB0B4-AF75-4892-B9A6-9873CA8CAA92}" dt="2021-10-26T07:00:37.598" v="3026"/>
        <pc:sldMkLst>
          <pc:docMk/>
          <pc:sldMk cId="3742934802" sldId="296"/>
        </pc:sldMkLst>
        <pc:spChg chg="del">
          <ac:chgData name="Tristan Hale" userId="4e810f15-7125-456a-9649-63d4a79d866f" providerId="ADAL" clId="{719BB0B4-AF75-4892-B9A6-9873CA8CAA92}" dt="2021-10-15T13:47:58.586" v="2228" actId="478"/>
          <ac:spMkLst>
            <pc:docMk/>
            <pc:sldMk cId="3742934802" sldId="296"/>
            <ac:spMk id="2" creationId="{5D62997D-CA3D-4CFD-B74C-9D3891D7A335}"/>
          </ac:spMkLst>
        </pc:spChg>
        <pc:spChg chg="del">
          <ac:chgData name="Tristan Hale" userId="4e810f15-7125-456a-9649-63d4a79d866f" providerId="ADAL" clId="{719BB0B4-AF75-4892-B9A6-9873CA8CAA92}" dt="2021-10-15T13:48:00.176" v="2229" actId="478"/>
          <ac:spMkLst>
            <pc:docMk/>
            <pc:sldMk cId="3742934802" sldId="296"/>
            <ac:spMk id="3" creationId="{F10AB343-A1D2-4DCC-B07D-E496D5953356}"/>
          </ac:spMkLst>
        </pc:spChg>
        <pc:spChg chg="add mod">
          <ac:chgData name="Tristan Hale" userId="4e810f15-7125-456a-9649-63d4a79d866f" providerId="ADAL" clId="{719BB0B4-AF75-4892-B9A6-9873CA8CAA92}" dt="2021-10-15T13:50:36.473" v="2257" actId="1076"/>
          <ac:spMkLst>
            <pc:docMk/>
            <pc:sldMk cId="3742934802" sldId="296"/>
            <ac:spMk id="8" creationId="{B353051C-F236-4B4F-B8CD-E9B06DAE53E6}"/>
          </ac:spMkLst>
        </pc:spChg>
        <pc:spChg chg="add mod">
          <ac:chgData name="Tristan Hale" userId="4e810f15-7125-456a-9649-63d4a79d866f" providerId="ADAL" clId="{719BB0B4-AF75-4892-B9A6-9873CA8CAA92}" dt="2021-10-15T13:54:17.936" v="2408" actId="1076"/>
          <ac:spMkLst>
            <pc:docMk/>
            <pc:sldMk cId="3742934802" sldId="296"/>
            <ac:spMk id="9" creationId="{435D4FE4-4C65-46A1-836A-EBA55216B15E}"/>
          </ac:spMkLst>
        </pc:spChg>
        <pc:grpChg chg="add mod">
          <ac:chgData name="Tristan Hale" userId="4e810f15-7125-456a-9649-63d4a79d866f" providerId="ADAL" clId="{719BB0B4-AF75-4892-B9A6-9873CA8CAA92}" dt="2021-10-21T12:43:08.863" v="3005" actId="164"/>
          <ac:grpSpMkLst>
            <pc:docMk/>
            <pc:sldMk cId="3742934802" sldId="296"/>
            <ac:grpSpMk id="2" creationId="{764F3109-49B0-46CA-A069-057D1AD782E7}"/>
          </ac:grpSpMkLst>
        </pc:grpChg>
        <pc:picChg chg="add mod">
          <ac:chgData name="Tristan Hale" userId="4e810f15-7125-456a-9649-63d4a79d866f" providerId="ADAL" clId="{719BB0B4-AF75-4892-B9A6-9873CA8CAA92}" dt="2021-10-21T12:43:08.863" v="3005" actId="164"/>
          <ac:picMkLst>
            <pc:docMk/>
            <pc:sldMk cId="3742934802" sldId="296"/>
            <ac:picMk id="4" creationId="{00EA2BDF-52DC-4293-AD6D-23383E0C46EC}"/>
          </ac:picMkLst>
        </pc:picChg>
        <pc:picChg chg="add del mod modCrop">
          <ac:chgData name="Tristan Hale" userId="4e810f15-7125-456a-9649-63d4a79d866f" providerId="ADAL" clId="{719BB0B4-AF75-4892-B9A6-9873CA8CAA92}" dt="2021-10-15T14:00:30.442" v="2474" actId="478"/>
          <ac:picMkLst>
            <pc:docMk/>
            <pc:sldMk cId="3742934802" sldId="296"/>
            <ac:picMk id="6" creationId="{1FC3DE98-03B1-4FF7-AECB-028BFA6FDFBB}"/>
          </ac:picMkLst>
        </pc:picChg>
        <pc:picChg chg="add mod">
          <ac:chgData name="Tristan Hale" userId="4e810f15-7125-456a-9649-63d4a79d866f" providerId="ADAL" clId="{719BB0B4-AF75-4892-B9A6-9873CA8CAA92}" dt="2021-10-15T13:54:44.703" v="2420"/>
          <ac:picMkLst>
            <pc:docMk/>
            <pc:sldMk cId="3742934802" sldId="296"/>
            <ac:picMk id="10" creationId="{CAFA1480-4C36-43D5-8EB6-1105F878FD2D}"/>
          </ac:picMkLst>
        </pc:picChg>
        <pc:picChg chg="add mod modCrop">
          <ac:chgData name="Tristan Hale" userId="4e810f15-7125-456a-9649-63d4a79d866f" providerId="ADAL" clId="{719BB0B4-AF75-4892-B9A6-9873CA8CAA92}" dt="2021-10-21T12:43:08.863" v="3005" actId="164"/>
          <ac:picMkLst>
            <pc:docMk/>
            <pc:sldMk cId="3742934802" sldId="296"/>
            <ac:picMk id="12" creationId="{6FDFF210-0915-4EF6-BDAD-FE7FEA9DC2CB}"/>
          </ac:picMkLst>
        </pc:picChg>
      </pc:sldChg>
      <pc:sldChg chg="addSp delSp modSp new del mod setBg">
        <pc:chgData name="Tristan Hale" userId="4e810f15-7125-456a-9649-63d4a79d866f" providerId="ADAL" clId="{719BB0B4-AF75-4892-B9A6-9873CA8CAA92}" dt="2021-10-21T12:37:32.575" v="2849" actId="2696"/>
        <pc:sldMkLst>
          <pc:docMk/>
          <pc:sldMk cId="52698549" sldId="297"/>
        </pc:sldMkLst>
        <pc:spChg chg="mod">
          <ac:chgData name="Tristan Hale" userId="4e810f15-7125-456a-9649-63d4a79d866f" providerId="ADAL" clId="{719BB0B4-AF75-4892-B9A6-9873CA8CAA92}" dt="2021-10-21T12:33:28.858" v="2730" actId="26606"/>
          <ac:spMkLst>
            <pc:docMk/>
            <pc:sldMk cId="52698549" sldId="297"/>
            <ac:spMk id="2" creationId="{AEC4E2D6-0A89-4AE4-8B8B-8732A9ABEE83}"/>
          </ac:spMkLst>
        </pc:spChg>
        <pc:spChg chg="mod">
          <ac:chgData name="Tristan Hale" userId="4e810f15-7125-456a-9649-63d4a79d866f" providerId="ADAL" clId="{719BB0B4-AF75-4892-B9A6-9873CA8CAA92}" dt="2021-10-21T12:33:28.858" v="2730" actId="26606"/>
          <ac:spMkLst>
            <pc:docMk/>
            <pc:sldMk cId="52698549" sldId="297"/>
            <ac:spMk id="3" creationId="{4C1798F3-DAAC-448F-9424-7A065413C437}"/>
          </ac:spMkLst>
        </pc:spChg>
        <pc:spChg chg="add del">
          <ac:chgData name="Tristan Hale" userId="4e810f15-7125-456a-9649-63d4a79d866f" providerId="ADAL" clId="{719BB0B4-AF75-4892-B9A6-9873CA8CAA92}" dt="2021-10-21T12:33:28.835" v="2729" actId="26606"/>
          <ac:spMkLst>
            <pc:docMk/>
            <pc:sldMk cId="52698549" sldId="297"/>
            <ac:spMk id="10" creationId="{12609869-9E80-471B-A487-A53288E0E791}"/>
          </ac:spMkLst>
        </pc:spChg>
        <pc:spChg chg="add del">
          <ac:chgData name="Tristan Hale" userId="4e810f15-7125-456a-9649-63d4a79d866f" providerId="ADAL" clId="{719BB0B4-AF75-4892-B9A6-9873CA8CAA92}" dt="2021-10-21T12:33:28.835" v="2729" actId="26606"/>
          <ac:spMkLst>
            <pc:docMk/>
            <pc:sldMk cId="52698549" sldId="297"/>
            <ac:spMk id="12" creationId="{7004738A-9D34-43E8-97D2-CA0EED4F8BE0}"/>
          </ac:spMkLst>
        </pc:spChg>
        <pc:spChg chg="add del">
          <ac:chgData name="Tristan Hale" userId="4e810f15-7125-456a-9649-63d4a79d866f" providerId="ADAL" clId="{719BB0B4-AF75-4892-B9A6-9873CA8CAA92}" dt="2021-10-21T12:33:28.835" v="2729" actId="26606"/>
          <ac:spMkLst>
            <pc:docMk/>
            <pc:sldMk cId="52698549" sldId="297"/>
            <ac:spMk id="14" creationId="{B8B8D07F-F13E-443E-BA68-2D26672D76B9}"/>
          </ac:spMkLst>
        </pc:spChg>
        <pc:spChg chg="add del">
          <ac:chgData name="Tristan Hale" userId="4e810f15-7125-456a-9649-63d4a79d866f" providerId="ADAL" clId="{719BB0B4-AF75-4892-B9A6-9873CA8CAA92}" dt="2021-10-21T12:33:28.835" v="2729" actId="26606"/>
          <ac:spMkLst>
            <pc:docMk/>
            <pc:sldMk cId="52698549" sldId="297"/>
            <ac:spMk id="16" creationId="{2813A4FA-24A5-41ED-A534-3807D1B2F344}"/>
          </ac:spMkLst>
        </pc:spChg>
        <pc:spChg chg="add del">
          <ac:chgData name="Tristan Hale" userId="4e810f15-7125-456a-9649-63d4a79d866f" providerId="ADAL" clId="{719BB0B4-AF75-4892-B9A6-9873CA8CAA92}" dt="2021-10-21T12:33:28.835" v="2729" actId="26606"/>
          <ac:spMkLst>
            <pc:docMk/>
            <pc:sldMk cId="52698549" sldId="297"/>
            <ac:spMk id="18" creationId="{C3944F27-CA70-4E84-A51A-E6BF89558979}"/>
          </ac:spMkLst>
        </pc:spChg>
        <pc:spChg chg="add">
          <ac:chgData name="Tristan Hale" userId="4e810f15-7125-456a-9649-63d4a79d866f" providerId="ADAL" clId="{719BB0B4-AF75-4892-B9A6-9873CA8CAA92}" dt="2021-10-21T12:33:28.858" v="2730" actId="26606"/>
          <ac:spMkLst>
            <pc:docMk/>
            <pc:sldMk cId="52698549" sldId="297"/>
            <ac:spMk id="22" creationId="{E22359E4-350C-4B4C-903D-CD1B2BA31BC6}"/>
          </ac:spMkLst>
        </pc:spChg>
        <pc:spChg chg="add">
          <ac:chgData name="Tristan Hale" userId="4e810f15-7125-456a-9649-63d4a79d866f" providerId="ADAL" clId="{719BB0B4-AF75-4892-B9A6-9873CA8CAA92}" dt="2021-10-21T12:33:28.858" v="2730" actId="26606"/>
          <ac:spMkLst>
            <pc:docMk/>
            <pc:sldMk cId="52698549" sldId="297"/>
            <ac:spMk id="25" creationId="{CB5FC5A2-E1DC-4DFE-9837-1EA5E869A90B}"/>
          </ac:spMkLst>
        </pc:spChg>
        <pc:grpChg chg="add">
          <ac:chgData name="Tristan Hale" userId="4e810f15-7125-456a-9649-63d4a79d866f" providerId="ADAL" clId="{719BB0B4-AF75-4892-B9A6-9873CA8CAA92}" dt="2021-10-21T12:33:28.858" v="2730" actId="26606"/>
          <ac:grpSpMkLst>
            <pc:docMk/>
            <pc:sldMk cId="52698549" sldId="297"/>
            <ac:grpSpMk id="23" creationId="{D2A542E6-1924-4FE2-89D1-3CB19468C1F6}"/>
          </ac:grpSpMkLst>
        </pc:grpChg>
        <pc:grpChg chg="add">
          <ac:chgData name="Tristan Hale" userId="4e810f15-7125-456a-9649-63d4a79d866f" providerId="ADAL" clId="{719BB0B4-AF75-4892-B9A6-9873CA8CAA92}" dt="2021-10-21T12:33:28.858" v="2730" actId="26606"/>
          <ac:grpSpMkLst>
            <pc:docMk/>
            <pc:sldMk cId="52698549" sldId="297"/>
            <ac:grpSpMk id="26" creationId="{72024ACE-D556-4A21-9B17-7CA3E82DA45F}"/>
          </ac:grpSpMkLst>
        </pc:grpChg>
        <pc:picChg chg="add mod">
          <ac:chgData name="Tristan Hale" userId="4e810f15-7125-456a-9649-63d4a79d866f" providerId="ADAL" clId="{719BB0B4-AF75-4892-B9A6-9873CA8CAA92}" dt="2021-10-21T12:33:28.858" v="2730" actId="26606"/>
          <ac:picMkLst>
            <pc:docMk/>
            <pc:sldMk cId="52698549" sldId="297"/>
            <ac:picMk id="5" creationId="{3D576582-121E-46BD-8A8C-5367C4C59916}"/>
          </ac:picMkLst>
        </pc:picChg>
        <pc:picChg chg="add mod">
          <ac:chgData name="Tristan Hale" userId="4e810f15-7125-456a-9649-63d4a79d866f" providerId="ADAL" clId="{719BB0B4-AF75-4892-B9A6-9873CA8CAA92}" dt="2021-10-21T12:33:54.059" v="2731"/>
          <ac:picMkLst>
            <pc:docMk/>
            <pc:sldMk cId="52698549" sldId="297"/>
            <ac:picMk id="27" creationId="{B9B4B81C-7E29-499C-9CFC-D69695E0844B}"/>
          </ac:picMkLst>
        </pc:picChg>
      </pc:sldChg>
      <pc:sldChg chg="addSp delSp modSp new del mod setBg addAnim delAnim setClrOvrMap">
        <pc:chgData name="Tristan Hale" userId="4e810f15-7125-456a-9649-63d4a79d866f" providerId="ADAL" clId="{719BB0B4-AF75-4892-B9A6-9873CA8CAA92}" dt="2021-10-21T12:24:19.287" v="2627" actId="2696"/>
        <pc:sldMkLst>
          <pc:docMk/>
          <pc:sldMk cId="2866257273" sldId="297"/>
        </pc:sldMkLst>
        <pc:spChg chg="mod">
          <ac:chgData name="Tristan Hale" userId="4e810f15-7125-456a-9649-63d4a79d866f" providerId="ADAL" clId="{719BB0B4-AF75-4892-B9A6-9873CA8CAA92}" dt="2021-10-21T12:24:06.343" v="2626" actId="20577"/>
          <ac:spMkLst>
            <pc:docMk/>
            <pc:sldMk cId="2866257273" sldId="297"/>
            <ac:spMk id="2" creationId="{814344C1-B286-4924-8CF7-38C92393695D}"/>
          </ac:spMkLst>
        </pc:spChg>
        <pc:spChg chg="del">
          <ac:chgData name="Tristan Hale" userId="4e810f15-7125-456a-9649-63d4a79d866f" providerId="ADAL" clId="{719BB0B4-AF75-4892-B9A6-9873CA8CAA92}" dt="2021-10-21T12:22:17.220" v="2561" actId="26606"/>
          <ac:spMkLst>
            <pc:docMk/>
            <pc:sldMk cId="2866257273" sldId="297"/>
            <ac:spMk id="3" creationId="{44F4CAA4-CF7E-46FB-B3D5-86937F8ACC6D}"/>
          </ac:spMkLst>
        </pc:spChg>
        <pc:spChg chg="add del">
          <ac:chgData name="Tristan Hale" userId="4e810f15-7125-456a-9649-63d4a79d866f" providerId="ADAL" clId="{719BB0B4-AF75-4892-B9A6-9873CA8CAA92}" dt="2021-10-21T12:22:38.271" v="2575" actId="26606"/>
          <ac:spMkLst>
            <pc:docMk/>
            <pc:sldMk cId="2866257273" sldId="297"/>
            <ac:spMk id="9" creationId="{C1DD1A8A-57D5-4A81-AD04-532B043C5611}"/>
          </ac:spMkLst>
        </pc:spChg>
        <pc:spChg chg="add del">
          <ac:chgData name="Tristan Hale" userId="4e810f15-7125-456a-9649-63d4a79d866f" providerId="ADAL" clId="{719BB0B4-AF75-4892-B9A6-9873CA8CAA92}" dt="2021-10-21T12:22:38.271" v="2575" actId="26606"/>
          <ac:spMkLst>
            <pc:docMk/>
            <pc:sldMk cId="2866257273" sldId="297"/>
            <ac:spMk id="11" creationId="{007891EC-4501-44ED-A8C8-B11B6DB767AB}"/>
          </ac:spMkLst>
        </pc:spChg>
        <pc:spChg chg="add del">
          <ac:chgData name="Tristan Hale" userId="4e810f15-7125-456a-9649-63d4a79d866f" providerId="ADAL" clId="{719BB0B4-AF75-4892-B9A6-9873CA8CAA92}" dt="2021-10-21T12:22:38.252" v="2574" actId="26606"/>
          <ac:spMkLst>
            <pc:docMk/>
            <pc:sldMk cId="2866257273" sldId="297"/>
            <ac:spMk id="17" creationId="{C1DD1A8A-57D5-4A81-AD04-532B043C5611}"/>
          </ac:spMkLst>
        </pc:spChg>
        <pc:spChg chg="add del">
          <ac:chgData name="Tristan Hale" userId="4e810f15-7125-456a-9649-63d4a79d866f" providerId="ADAL" clId="{719BB0B4-AF75-4892-B9A6-9873CA8CAA92}" dt="2021-10-21T12:22:38.252" v="2574" actId="26606"/>
          <ac:spMkLst>
            <pc:docMk/>
            <pc:sldMk cId="2866257273" sldId="297"/>
            <ac:spMk id="19" creationId="{007891EC-4501-44ED-A8C8-B11B6DB767AB}"/>
          </ac:spMkLst>
        </pc:spChg>
        <pc:spChg chg="add del">
          <ac:chgData name="Tristan Hale" userId="4e810f15-7125-456a-9649-63d4a79d866f" providerId="ADAL" clId="{719BB0B4-AF75-4892-B9A6-9873CA8CAA92}" dt="2021-10-21T12:22:58.037" v="2587" actId="26606"/>
          <ac:spMkLst>
            <pc:docMk/>
            <pc:sldMk cId="2866257273" sldId="297"/>
            <ac:spMk id="21" creationId="{F609FF9A-4FCE-468E-A86A-C9AB525EAE71}"/>
          </ac:spMkLst>
        </pc:spChg>
        <pc:spChg chg="add del">
          <ac:chgData name="Tristan Hale" userId="4e810f15-7125-456a-9649-63d4a79d866f" providerId="ADAL" clId="{719BB0B4-AF75-4892-B9A6-9873CA8CAA92}" dt="2021-10-21T12:22:58.037" v="2587" actId="26606"/>
          <ac:spMkLst>
            <pc:docMk/>
            <pc:sldMk cId="2866257273" sldId="297"/>
            <ac:spMk id="22" creationId="{021E12D4-3A88-428D-8E5E-AF1AFD923D63}"/>
          </ac:spMkLst>
        </pc:spChg>
        <pc:spChg chg="add del">
          <ac:chgData name="Tristan Hale" userId="4e810f15-7125-456a-9649-63d4a79d866f" providerId="ADAL" clId="{719BB0B4-AF75-4892-B9A6-9873CA8CAA92}" dt="2021-10-21T12:22:57.990" v="2586" actId="26606"/>
          <ac:spMkLst>
            <pc:docMk/>
            <pc:sldMk cId="2866257273" sldId="297"/>
            <ac:spMk id="28" creationId="{F609FF9A-4FCE-468E-A86A-C9AB525EAE71}"/>
          </ac:spMkLst>
        </pc:spChg>
        <pc:spChg chg="add del">
          <ac:chgData name="Tristan Hale" userId="4e810f15-7125-456a-9649-63d4a79d866f" providerId="ADAL" clId="{719BB0B4-AF75-4892-B9A6-9873CA8CAA92}" dt="2021-10-21T12:22:57.990" v="2586" actId="26606"/>
          <ac:spMkLst>
            <pc:docMk/>
            <pc:sldMk cId="2866257273" sldId="297"/>
            <ac:spMk id="30" creationId="{021E12D4-3A88-428D-8E5E-AF1AFD923D63}"/>
          </ac:spMkLst>
        </pc:spChg>
        <pc:spChg chg="add del">
          <ac:chgData name="Tristan Hale" userId="4e810f15-7125-456a-9649-63d4a79d866f" providerId="ADAL" clId="{719BB0B4-AF75-4892-B9A6-9873CA8CAA92}" dt="2021-10-21T12:23:08.395" v="2589" actId="26606"/>
          <ac:spMkLst>
            <pc:docMk/>
            <pc:sldMk cId="2866257273" sldId="297"/>
            <ac:spMk id="32" creationId="{3A930249-8242-4E2B-AF17-C01826488321}"/>
          </ac:spMkLst>
        </pc:spChg>
        <pc:spChg chg="add del">
          <ac:chgData name="Tristan Hale" userId="4e810f15-7125-456a-9649-63d4a79d866f" providerId="ADAL" clId="{719BB0B4-AF75-4892-B9A6-9873CA8CAA92}" dt="2021-10-21T12:23:08.395" v="2589" actId="26606"/>
          <ac:spMkLst>
            <pc:docMk/>
            <pc:sldMk cId="2866257273" sldId="297"/>
            <ac:spMk id="33" creationId="{A5BDD999-C5E1-4B3E-A710-768673819165}"/>
          </ac:spMkLst>
        </pc:spChg>
        <pc:spChg chg="add del">
          <ac:chgData name="Tristan Hale" userId="4e810f15-7125-456a-9649-63d4a79d866f" providerId="ADAL" clId="{719BB0B4-AF75-4892-B9A6-9873CA8CAA92}" dt="2021-10-21T12:23:36.892" v="2604" actId="26606"/>
          <ac:spMkLst>
            <pc:docMk/>
            <pc:sldMk cId="2866257273" sldId="297"/>
            <ac:spMk id="38" creationId="{66B332A4-D438-4773-A77F-5ED49A448D9D}"/>
          </ac:spMkLst>
        </pc:spChg>
        <pc:spChg chg="add del">
          <ac:chgData name="Tristan Hale" userId="4e810f15-7125-456a-9649-63d4a79d866f" providerId="ADAL" clId="{719BB0B4-AF75-4892-B9A6-9873CA8CAA92}" dt="2021-10-21T12:23:36.892" v="2604" actId="26606"/>
          <ac:spMkLst>
            <pc:docMk/>
            <pc:sldMk cId="2866257273" sldId="297"/>
            <ac:spMk id="40" creationId="{DF9AD32D-FF05-44F4-BD4D-9CEE89B71EB9}"/>
          </ac:spMkLst>
        </pc:spChg>
        <pc:spChg chg="add">
          <ac:chgData name="Tristan Hale" userId="4e810f15-7125-456a-9649-63d4a79d866f" providerId="ADAL" clId="{719BB0B4-AF75-4892-B9A6-9873CA8CAA92}" dt="2021-10-21T12:23:36.892" v="2604" actId="26606"/>
          <ac:spMkLst>
            <pc:docMk/>
            <pc:sldMk cId="2866257273" sldId="297"/>
            <ac:spMk id="45" creationId="{D278ADA9-6383-4BDD-80D2-8899A402687B}"/>
          </ac:spMkLst>
        </pc:spChg>
        <pc:spChg chg="add del">
          <ac:chgData name="Tristan Hale" userId="4e810f15-7125-456a-9649-63d4a79d866f" providerId="ADAL" clId="{719BB0B4-AF75-4892-B9A6-9873CA8CAA92}" dt="2021-10-21T12:23:36.870" v="2603" actId="26606"/>
          <ac:spMkLst>
            <pc:docMk/>
            <pc:sldMk cId="2866257273" sldId="297"/>
            <ac:spMk id="46" creationId="{C1DD1A8A-57D5-4A81-AD04-532B043C5611}"/>
          </ac:spMkLst>
        </pc:spChg>
        <pc:spChg chg="add">
          <ac:chgData name="Tristan Hale" userId="4e810f15-7125-456a-9649-63d4a79d866f" providerId="ADAL" clId="{719BB0B4-AF75-4892-B9A6-9873CA8CAA92}" dt="2021-10-21T12:23:36.892" v="2604" actId="26606"/>
          <ac:spMkLst>
            <pc:docMk/>
            <pc:sldMk cId="2866257273" sldId="297"/>
            <ac:spMk id="47" creationId="{484B7147-B0F6-40ED-B5A2-FF72BC8198B6}"/>
          </ac:spMkLst>
        </pc:spChg>
        <pc:spChg chg="add del">
          <ac:chgData name="Tristan Hale" userId="4e810f15-7125-456a-9649-63d4a79d866f" providerId="ADAL" clId="{719BB0B4-AF75-4892-B9A6-9873CA8CAA92}" dt="2021-10-21T12:23:36.870" v="2603" actId="26606"/>
          <ac:spMkLst>
            <pc:docMk/>
            <pc:sldMk cId="2866257273" sldId="297"/>
            <ac:spMk id="48" creationId="{007891EC-4501-44ED-A8C8-B11B6DB767AB}"/>
          </ac:spMkLst>
        </pc:spChg>
        <pc:spChg chg="add">
          <ac:chgData name="Tristan Hale" userId="4e810f15-7125-456a-9649-63d4a79d866f" providerId="ADAL" clId="{719BB0B4-AF75-4892-B9A6-9873CA8CAA92}" dt="2021-10-21T12:23:36.892" v="2604" actId="26606"/>
          <ac:spMkLst>
            <pc:docMk/>
            <pc:sldMk cId="2866257273" sldId="297"/>
            <ac:spMk id="49" creationId="{B36D2DE0-0628-4A9A-A59D-7BA8B5EB3022}"/>
          </ac:spMkLst>
        </pc:spChg>
        <pc:spChg chg="add">
          <ac:chgData name="Tristan Hale" userId="4e810f15-7125-456a-9649-63d4a79d866f" providerId="ADAL" clId="{719BB0B4-AF75-4892-B9A6-9873CA8CAA92}" dt="2021-10-21T12:23:36.892" v="2604" actId="26606"/>
          <ac:spMkLst>
            <pc:docMk/>
            <pc:sldMk cId="2866257273" sldId="297"/>
            <ac:spMk id="51" creationId="{48E405C9-94BE-41DA-928C-DEC9A8550E9F}"/>
          </ac:spMkLst>
        </pc:spChg>
        <pc:spChg chg="add">
          <ac:chgData name="Tristan Hale" userId="4e810f15-7125-456a-9649-63d4a79d866f" providerId="ADAL" clId="{719BB0B4-AF75-4892-B9A6-9873CA8CAA92}" dt="2021-10-21T12:23:36.892" v="2604" actId="26606"/>
          <ac:spMkLst>
            <pc:docMk/>
            <pc:sldMk cId="2866257273" sldId="297"/>
            <ac:spMk id="53" creationId="{D2091A72-D5BB-42AC-8FD3-F7747D90861E}"/>
          </ac:spMkLst>
        </pc:spChg>
        <pc:spChg chg="add">
          <ac:chgData name="Tristan Hale" userId="4e810f15-7125-456a-9649-63d4a79d866f" providerId="ADAL" clId="{719BB0B4-AF75-4892-B9A6-9873CA8CAA92}" dt="2021-10-21T12:23:36.892" v="2604" actId="26606"/>
          <ac:spMkLst>
            <pc:docMk/>
            <pc:sldMk cId="2866257273" sldId="297"/>
            <ac:spMk id="55" creationId="{6ED12BFC-A737-46AF-8411-481112D54B0C}"/>
          </ac:spMkLst>
        </pc:spChg>
        <pc:picChg chg="add del">
          <ac:chgData name="Tristan Hale" userId="4e810f15-7125-456a-9649-63d4a79d866f" providerId="ADAL" clId="{719BB0B4-AF75-4892-B9A6-9873CA8CAA92}" dt="2021-10-21T12:22:32.630" v="2571" actId="478"/>
          <ac:picMkLst>
            <pc:docMk/>
            <pc:sldMk cId="2866257273" sldId="297"/>
            <ac:picMk id="5" creationId="{63B75EE6-96FD-40FD-B05B-35A287A986E0}"/>
          </ac:picMkLst>
        </pc:picChg>
        <pc:picChg chg="add del">
          <ac:chgData name="Tristan Hale" userId="4e810f15-7125-456a-9649-63d4a79d866f" providerId="ADAL" clId="{719BB0B4-AF75-4892-B9A6-9873CA8CAA92}" dt="2021-10-21T12:22:38.252" v="2574" actId="26606"/>
          <ac:picMkLst>
            <pc:docMk/>
            <pc:sldMk cId="2866257273" sldId="297"/>
            <ac:picMk id="13" creationId="{3AD3E6CC-7455-424F-8BC7-E6B97EB86295}"/>
          </ac:picMkLst>
        </pc:picChg>
        <pc:picChg chg="add del mod">
          <ac:chgData name="Tristan Hale" userId="4e810f15-7125-456a-9649-63d4a79d866f" providerId="ADAL" clId="{719BB0B4-AF75-4892-B9A6-9873CA8CAA92}" dt="2021-10-21T12:22:54.357" v="2583" actId="478"/>
          <ac:picMkLst>
            <pc:docMk/>
            <pc:sldMk cId="2866257273" sldId="297"/>
            <ac:picMk id="23" creationId="{8D7CBB92-BEC3-439C-BA24-4973A0D7F89B}"/>
          </ac:picMkLst>
        </pc:picChg>
        <pc:picChg chg="add del">
          <ac:chgData name="Tristan Hale" userId="4e810f15-7125-456a-9649-63d4a79d866f" providerId="ADAL" clId="{719BB0B4-AF75-4892-B9A6-9873CA8CAA92}" dt="2021-10-21T12:22:57.990" v="2586" actId="26606"/>
          <ac:picMkLst>
            <pc:docMk/>
            <pc:sldMk cId="2866257273" sldId="297"/>
            <ac:picMk id="24" creationId="{3006DC68-10C2-4BC3-90CD-7DEBD4F1D45E}"/>
          </ac:picMkLst>
        </pc:picChg>
        <pc:picChg chg="add del">
          <ac:chgData name="Tristan Hale" userId="4e810f15-7125-456a-9649-63d4a79d866f" providerId="ADAL" clId="{719BB0B4-AF75-4892-B9A6-9873CA8CAA92}" dt="2021-10-21T12:23:00.023" v="2588" actId="478"/>
          <ac:picMkLst>
            <pc:docMk/>
            <pc:sldMk cId="2866257273" sldId="297"/>
            <ac:picMk id="34" creationId="{69D491BC-DB56-45C4-A0B6-91CDBD648B40}"/>
          </ac:picMkLst>
        </pc:picChg>
        <pc:picChg chg="add del">
          <ac:chgData name="Tristan Hale" userId="4e810f15-7125-456a-9649-63d4a79d866f" providerId="ADAL" clId="{719BB0B4-AF75-4892-B9A6-9873CA8CAA92}" dt="2021-10-21T12:23:36.870" v="2603" actId="26606"/>
          <ac:picMkLst>
            <pc:docMk/>
            <pc:sldMk cId="2866257273" sldId="297"/>
            <ac:picMk id="42" creationId="{D1390E37-2995-4C1A-92E4-1A7E0C4DEAF8}"/>
          </ac:picMkLst>
        </pc:picChg>
      </pc:sldChg>
      <pc:sldChg chg="modSp new del mod">
        <pc:chgData name="Tristan Hale" userId="4e810f15-7125-456a-9649-63d4a79d866f" providerId="ADAL" clId="{719BB0B4-AF75-4892-B9A6-9873CA8CAA92}" dt="2021-10-21T12:28:56.848" v="2674" actId="2696"/>
        <pc:sldMkLst>
          <pc:docMk/>
          <pc:sldMk cId="4184763030" sldId="297"/>
        </pc:sldMkLst>
        <pc:spChg chg="mod">
          <ac:chgData name="Tristan Hale" userId="4e810f15-7125-456a-9649-63d4a79d866f" providerId="ADAL" clId="{719BB0B4-AF75-4892-B9A6-9873CA8CAA92}" dt="2021-10-21T12:28:38.996" v="2673" actId="20577"/>
          <ac:spMkLst>
            <pc:docMk/>
            <pc:sldMk cId="4184763030" sldId="297"/>
            <ac:spMk id="2" creationId="{2B921DC4-C567-40DD-8BF0-A90F5FC1CF0A}"/>
          </ac:spMkLst>
        </pc:spChg>
      </pc:sldChg>
      <pc:sldChg chg="addSp delSp modSp new mod modTransition">
        <pc:chgData name="Tristan Hale" userId="4e810f15-7125-456a-9649-63d4a79d866f" providerId="ADAL" clId="{719BB0B4-AF75-4892-B9A6-9873CA8CAA92}" dt="2021-10-26T07:00:37.598" v="3026"/>
        <pc:sldMkLst>
          <pc:docMk/>
          <pc:sldMk cId="1310014852" sldId="298"/>
        </pc:sldMkLst>
        <pc:spChg chg="del">
          <ac:chgData name="Tristan Hale" userId="4e810f15-7125-456a-9649-63d4a79d866f" providerId="ADAL" clId="{719BB0B4-AF75-4892-B9A6-9873CA8CAA92}" dt="2021-10-21T12:34:18.690" v="2733" actId="478"/>
          <ac:spMkLst>
            <pc:docMk/>
            <pc:sldMk cId="1310014852" sldId="298"/>
            <ac:spMk id="2" creationId="{F8CC93FE-EEE7-4D9F-85DA-E733AC660C7A}"/>
          </ac:spMkLst>
        </pc:spChg>
        <pc:spChg chg="del">
          <ac:chgData name="Tristan Hale" userId="4e810f15-7125-456a-9649-63d4a79d866f" providerId="ADAL" clId="{719BB0B4-AF75-4892-B9A6-9873CA8CAA92}" dt="2021-10-21T12:34:21.139" v="2734" actId="478"/>
          <ac:spMkLst>
            <pc:docMk/>
            <pc:sldMk cId="1310014852" sldId="298"/>
            <ac:spMk id="3" creationId="{EA336C69-260D-42F1-A2D5-4AEBCAE59A18}"/>
          </ac:spMkLst>
        </pc:spChg>
        <pc:spChg chg="add del">
          <ac:chgData name="Tristan Hale" userId="4e810f15-7125-456a-9649-63d4a79d866f" providerId="ADAL" clId="{719BB0B4-AF75-4892-B9A6-9873CA8CAA92}" dt="2021-10-21T12:35:16.750" v="2749" actId="11529"/>
          <ac:spMkLst>
            <pc:docMk/>
            <pc:sldMk cId="1310014852" sldId="298"/>
            <ac:spMk id="6" creationId="{D216DBBE-4756-4890-9BA9-2B16AA7D34A4}"/>
          </ac:spMkLst>
        </pc:spChg>
        <pc:spChg chg="add mod">
          <ac:chgData name="Tristan Hale" userId="4e810f15-7125-456a-9649-63d4a79d866f" providerId="ADAL" clId="{719BB0B4-AF75-4892-B9A6-9873CA8CAA92}" dt="2021-10-21T12:36:55.678" v="2845" actId="207"/>
          <ac:spMkLst>
            <pc:docMk/>
            <pc:sldMk cId="1310014852" sldId="298"/>
            <ac:spMk id="7" creationId="{ED092AB2-1D2C-457D-A11E-CAF836278F8D}"/>
          </ac:spMkLst>
        </pc:spChg>
        <pc:picChg chg="add del mod">
          <ac:chgData name="Tristan Hale" userId="4e810f15-7125-456a-9649-63d4a79d866f" providerId="ADAL" clId="{719BB0B4-AF75-4892-B9A6-9873CA8CAA92}" dt="2021-10-21T12:34:23.756" v="2736" actId="478"/>
          <ac:picMkLst>
            <pc:docMk/>
            <pc:sldMk cId="1310014852" sldId="298"/>
            <ac:picMk id="4" creationId="{2A03C960-0D63-4366-BF75-8BD3C9687A1B}"/>
          </ac:picMkLst>
        </pc:picChg>
        <pc:picChg chg="add mod modCrop">
          <ac:chgData name="Tristan Hale" userId="4e810f15-7125-456a-9649-63d4a79d866f" providerId="ADAL" clId="{719BB0B4-AF75-4892-B9A6-9873CA8CAA92}" dt="2021-10-21T12:35:04.937" v="2747" actId="732"/>
          <ac:picMkLst>
            <pc:docMk/>
            <pc:sldMk cId="1310014852" sldId="298"/>
            <ac:picMk id="5" creationId="{F14A3855-888F-4945-840F-A9C972104CC4}"/>
          </ac:picMkLst>
        </pc:picChg>
        <pc:picChg chg="add mod">
          <ac:chgData name="Tristan Hale" userId="4e810f15-7125-456a-9649-63d4a79d866f" providerId="ADAL" clId="{719BB0B4-AF75-4892-B9A6-9873CA8CAA92}" dt="2021-10-21T12:37:08.864" v="2847" actId="1076"/>
          <ac:picMkLst>
            <pc:docMk/>
            <pc:sldMk cId="1310014852" sldId="298"/>
            <ac:picMk id="8" creationId="{0A1D7784-1AA2-4345-B291-5204FD394D4E}"/>
          </ac:picMkLst>
        </pc:picChg>
        <pc:picChg chg="add mod">
          <ac:chgData name="Tristan Hale" userId="4e810f15-7125-456a-9649-63d4a79d866f" providerId="ADAL" clId="{719BB0B4-AF75-4892-B9A6-9873CA8CAA92}" dt="2021-10-21T12:37:27.518" v="2848"/>
          <ac:picMkLst>
            <pc:docMk/>
            <pc:sldMk cId="1310014852" sldId="298"/>
            <ac:picMk id="10" creationId="{409F86E4-3E16-4A58-A1EC-D9FB00FF0400}"/>
          </ac:picMkLst>
        </pc:picChg>
        <pc:cxnChg chg="add mod">
          <ac:chgData name="Tristan Hale" userId="4e810f15-7125-456a-9649-63d4a79d866f" providerId="ADAL" clId="{719BB0B4-AF75-4892-B9A6-9873CA8CAA92}" dt="2021-10-21T12:37:08.864" v="2847" actId="1076"/>
          <ac:cxnSpMkLst>
            <pc:docMk/>
            <pc:sldMk cId="1310014852" sldId="298"/>
            <ac:cxnSpMk id="9" creationId="{13FFAEA0-FFB5-45D3-969C-6E9550694E27}"/>
          </ac:cxnSpMkLst>
        </pc:cxnChg>
      </pc:sldChg>
      <pc:sldChg chg="addSp delSp modSp add mod modTransition">
        <pc:chgData name="Tristan Hale" userId="4e810f15-7125-456a-9649-63d4a79d866f" providerId="ADAL" clId="{719BB0B4-AF75-4892-B9A6-9873CA8CAA92}" dt="2021-10-26T07:00:37.598" v="3026"/>
        <pc:sldMkLst>
          <pc:docMk/>
          <pc:sldMk cId="2507003436" sldId="299"/>
        </pc:sldMkLst>
        <pc:spChg chg="add del mod">
          <ac:chgData name="Tristan Hale" userId="4e810f15-7125-456a-9649-63d4a79d866f" providerId="ADAL" clId="{719BB0B4-AF75-4892-B9A6-9873CA8CAA92}" dt="2021-10-21T12:38:03.560" v="2855" actId="478"/>
          <ac:spMkLst>
            <pc:docMk/>
            <pc:sldMk cId="2507003436" sldId="299"/>
            <ac:spMk id="3" creationId="{46949534-2F87-4159-B531-C9CE31EF2125}"/>
          </ac:spMkLst>
        </pc:spChg>
        <pc:picChg chg="del">
          <ac:chgData name="Tristan Hale" userId="4e810f15-7125-456a-9649-63d4a79d866f" providerId="ADAL" clId="{719BB0B4-AF75-4892-B9A6-9873CA8CAA92}" dt="2021-10-21T12:38:00.613" v="2854" actId="478"/>
          <ac:picMkLst>
            <pc:docMk/>
            <pc:sldMk cId="2507003436" sldId="299"/>
            <ac:picMk id="8" creationId="{0A1D7784-1AA2-4345-B291-5204FD394D4E}"/>
          </ac:picMkLst>
        </pc:picChg>
        <pc:picChg chg="add mod">
          <ac:chgData name="Tristan Hale" userId="4e810f15-7125-456a-9649-63d4a79d866f" providerId="ADAL" clId="{719BB0B4-AF75-4892-B9A6-9873CA8CAA92}" dt="2021-10-21T12:38:05.522" v="2857"/>
          <ac:picMkLst>
            <pc:docMk/>
            <pc:sldMk cId="2507003436" sldId="299"/>
            <ac:picMk id="11" creationId="{B6878317-70A9-4D29-896A-78CC1356F77A}"/>
          </ac:picMkLst>
        </pc:picChg>
        <pc:cxnChg chg="del">
          <ac:chgData name="Tristan Hale" userId="4e810f15-7125-456a-9649-63d4a79d866f" providerId="ADAL" clId="{719BB0B4-AF75-4892-B9A6-9873CA8CAA92}" dt="2021-10-21T12:38:04.592" v="2856" actId="478"/>
          <ac:cxnSpMkLst>
            <pc:docMk/>
            <pc:sldMk cId="2507003436" sldId="299"/>
            <ac:cxnSpMk id="9" creationId="{13FFAEA0-FFB5-45D3-969C-6E9550694E27}"/>
          </ac:cxnSpMkLst>
        </pc:cxnChg>
        <pc:cxnChg chg="add mod">
          <ac:chgData name="Tristan Hale" userId="4e810f15-7125-456a-9649-63d4a79d866f" providerId="ADAL" clId="{719BB0B4-AF75-4892-B9A6-9873CA8CAA92}" dt="2021-10-21T12:45:25.014" v="3012" actId="1036"/>
          <ac:cxnSpMkLst>
            <pc:docMk/>
            <pc:sldMk cId="2507003436" sldId="299"/>
            <ac:cxnSpMk id="12" creationId="{59787F4A-8CA2-4BE5-81E2-189E31C16A73}"/>
          </ac:cxnSpMkLst>
        </pc:cxnChg>
        <pc:cxnChg chg="add mod">
          <ac:chgData name="Tristan Hale" userId="4e810f15-7125-456a-9649-63d4a79d866f" providerId="ADAL" clId="{719BB0B4-AF75-4892-B9A6-9873CA8CAA92}" dt="2021-10-21T12:45:28.563" v="3017" actId="1036"/>
          <ac:cxnSpMkLst>
            <pc:docMk/>
            <pc:sldMk cId="2507003436" sldId="299"/>
            <ac:cxnSpMk id="13" creationId="{B1CDD009-3B22-4D05-8254-5FE5C91C7120}"/>
          </ac:cxnSpMkLst>
        </pc:cxnChg>
        <pc:cxnChg chg="add mod">
          <ac:chgData name="Tristan Hale" userId="4e810f15-7125-456a-9649-63d4a79d866f" providerId="ADAL" clId="{719BB0B4-AF75-4892-B9A6-9873CA8CAA92}" dt="2021-10-21T12:38:05.522" v="2857"/>
          <ac:cxnSpMkLst>
            <pc:docMk/>
            <pc:sldMk cId="2507003436" sldId="299"/>
            <ac:cxnSpMk id="14" creationId="{A2718E18-3AD1-49E3-9FDC-AFBDAB9DEF51}"/>
          </ac:cxnSpMkLst>
        </pc:cxnChg>
        <pc:cxnChg chg="add mod">
          <ac:chgData name="Tristan Hale" userId="4e810f15-7125-456a-9649-63d4a79d866f" providerId="ADAL" clId="{719BB0B4-AF75-4892-B9A6-9873CA8CAA92}" dt="2021-10-21T12:45:31.974" v="3019" actId="1035"/>
          <ac:cxnSpMkLst>
            <pc:docMk/>
            <pc:sldMk cId="2507003436" sldId="299"/>
            <ac:cxnSpMk id="15" creationId="{51A32092-C75F-4545-A670-D77CB701C8F1}"/>
          </ac:cxnSpMkLst>
        </pc:cxnChg>
      </pc:sldChg>
      <pc:sldChg chg="addSp delSp modSp add mod modTransition">
        <pc:chgData name="Tristan Hale" userId="4e810f15-7125-456a-9649-63d4a79d866f" providerId="ADAL" clId="{719BB0B4-AF75-4892-B9A6-9873CA8CAA92}" dt="2021-10-26T07:00:37.598" v="3026"/>
        <pc:sldMkLst>
          <pc:docMk/>
          <pc:sldMk cId="2067456100" sldId="300"/>
        </pc:sldMkLst>
        <pc:spChg chg="add del mod">
          <ac:chgData name="Tristan Hale" userId="4e810f15-7125-456a-9649-63d4a79d866f" providerId="ADAL" clId="{719BB0B4-AF75-4892-B9A6-9873CA8CAA92}" dt="2021-10-21T12:38:27.537" v="2860" actId="478"/>
          <ac:spMkLst>
            <pc:docMk/>
            <pc:sldMk cId="2067456100" sldId="300"/>
            <ac:spMk id="3" creationId="{3B2E3DAB-B566-4976-BFF0-E489281402F0}"/>
          </ac:spMkLst>
        </pc:spChg>
        <pc:spChg chg="mod">
          <ac:chgData name="Tristan Hale" userId="4e810f15-7125-456a-9649-63d4a79d866f" providerId="ADAL" clId="{719BB0B4-AF75-4892-B9A6-9873CA8CAA92}" dt="2021-10-21T12:39:33.023" v="2900" actId="1076"/>
          <ac:spMkLst>
            <pc:docMk/>
            <pc:sldMk cId="2067456100" sldId="300"/>
            <ac:spMk id="7" creationId="{ED092AB2-1D2C-457D-A11E-CAF836278F8D}"/>
          </ac:spMkLst>
        </pc:spChg>
        <pc:spChg chg="add mod">
          <ac:chgData name="Tristan Hale" userId="4e810f15-7125-456a-9649-63d4a79d866f" providerId="ADAL" clId="{719BB0B4-AF75-4892-B9A6-9873CA8CAA92}" dt="2021-10-21T12:40:38.319" v="2970" actId="207"/>
          <ac:spMkLst>
            <pc:docMk/>
            <pc:sldMk cId="2067456100" sldId="300"/>
            <ac:spMk id="12" creationId="{254C6907-F435-4BF2-92B2-81BF28F3E15D}"/>
          </ac:spMkLst>
        </pc:spChg>
        <pc:spChg chg="add del mod">
          <ac:chgData name="Tristan Hale" userId="4e810f15-7125-456a-9649-63d4a79d866f" providerId="ADAL" clId="{719BB0B4-AF75-4892-B9A6-9873CA8CAA92}" dt="2021-10-21T12:38:58.122" v="2875" actId="478"/>
          <ac:spMkLst>
            <pc:docMk/>
            <pc:sldMk cId="2067456100" sldId="300"/>
            <ac:spMk id="13" creationId="{E13F73F5-4C10-4237-ADA3-F0CE59BDBB2F}"/>
          </ac:spMkLst>
        </pc:spChg>
        <pc:spChg chg="add del mod">
          <ac:chgData name="Tristan Hale" userId="4e810f15-7125-456a-9649-63d4a79d866f" providerId="ADAL" clId="{719BB0B4-AF75-4892-B9A6-9873CA8CAA92}" dt="2021-10-21T12:38:58.322" v="2876" actId="478"/>
          <ac:spMkLst>
            <pc:docMk/>
            <pc:sldMk cId="2067456100" sldId="300"/>
            <ac:spMk id="14" creationId="{AEC655D5-6F7B-4ECA-B20D-30ED87745A9C}"/>
          </ac:spMkLst>
        </pc:spChg>
        <pc:spChg chg="add del mod">
          <ac:chgData name="Tristan Hale" userId="4e810f15-7125-456a-9649-63d4a79d866f" providerId="ADAL" clId="{719BB0B4-AF75-4892-B9A6-9873CA8CAA92}" dt="2021-10-21T12:38:57.136" v="2874" actId="478"/>
          <ac:spMkLst>
            <pc:docMk/>
            <pc:sldMk cId="2067456100" sldId="300"/>
            <ac:spMk id="15" creationId="{13560A71-C74F-4BDA-8F11-8EF34E70A7F4}"/>
          </ac:spMkLst>
        </pc:spChg>
        <pc:picChg chg="del">
          <ac:chgData name="Tristan Hale" userId="4e810f15-7125-456a-9649-63d4a79d866f" providerId="ADAL" clId="{719BB0B4-AF75-4892-B9A6-9873CA8CAA92}" dt="2021-10-21T12:38:25.719" v="2859" actId="478"/>
          <ac:picMkLst>
            <pc:docMk/>
            <pc:sldMk cId="2067456100" sldId="300"/>
            <ac:picMk id="8" creationId="{0A1D7784-1AA2-4345-B291-5204FD394D4E}"/>
          </ac:picMkLst>
        </pc:picChg>
        <pc:picChg chg="add mod">
          <ac:chgData name="Tristan Hale" userId="4e810f15-7125-456a-9649-63d4a79d866f" providerId="ADAL" clId="{719BB0B4-AF75-4892-B9A6-9873CA8CAA92}" dt="2021-10-21T12:38:30.019" v="2862"/>
          <ac:picMkLst>
            <pc:docMk/>
            <pc:sldMk cId="2067456100" sldId="300"/>
            <ac:picMk id="11" creationId="{50659704-3247-498B-A0A0-5A732AB558D6}"/>
          </ac:picMkLst>
        </pc:picChg>
        <pc:picChg chg="add mod">
          <ac:chgData name="Tristan Hale" userId="4e810f15-7125-456a-9649-63d4a79d866f" providerId="ADAL" clId="{719BB0B4-AF75-4892-B9A6-9873CA8CAA92}" dt="2021-10-21T12:41:30.632" v="2989" actId="1036"/>
          <ac:picMkLst>
            <pc:docMk/>
            <pc:sldMk cId="2067456100" sldId="300"/>
            <ac:picMk id="21" creationId="{FCC996DB-0E3D-4F13-9392-2106E7E66EC0}"/>
          </ac:picMkLst>
        </pc:picChg>
        <pc:cxnChg chg="del">
          <ac:chgData name="Tristan Hale" userId="4e810f15-7125-456a-9649-63d4a79d866f" providerId="ADAL" clId="{719BB0B4-AF75-4892-B9A6-9873CA8CAA92}" dt="2021-10-21T12:38:28.679" v="2861" actId="478"/>
          <ac:cxnSpMkLst>
            <pc:docMk/>
            <pc:sldMk cId="2067456100" sldId="300"/>
            <ac:cxnSpMk id="9" creationId="{13FFAEA0-FFB5-45D3-969C-6E9550694E27}"/>
          </ac:cxnSpMkLst>
        </pc:cxnChg>
        <pc:cxnChg chg="add mod">
          <ac:chgData name="Tristan Hale" userId="4e810f15-7125-456a-9649-63d4a79d866f" providerId="ADAL" clId="{719BB0B4-AF75-4892-B9A6-9873CA8CAA92}" dt="2021-10-21T12:39:25.311" v="2887" actId="1038"/>
          <ac:cxnSpMkLst>
            <pc:docMk/>
            <pc:sldMk cId="2067456100" sldId="300"/>
            <ac:cxnSpMk id="16" creationId="{6CAD382E-2EB1-4D8F-9F2C-04F8CD52E49B}"/>
          </ac:cxnSpMkLst>
        </pc:cxnChg>
        <pc:cxnChg chg="add mod">
          <ac:chgData name="Tristan Hale" userId="4e810f15-7125-456a-9649-63d4a79d866f" providerId="ADAL" clId="{719BB0B4-AF75-4892-B9A6-9873CA8CAA92}" dt="2021-10-21T12:39:00.697" v="2879" actId="1038"/>
          <ac:cxnSpMkLst>
            <pc:docMk/>
            <pc:sldMk cId="2067456100" sldId="300"/>
            <ac:cxnSpMk id="17" creationId="{CC8D7815-47A5-46A9-9C16-5F59263D09D3}"/>
          </ac:cxnSpMkLst>
        </pc:cxnChg>
        <pc:cxnChg chg="add mod">
          <ac:chgData name="Tristan Hale" userId="4e810f15-7125-456a-9649-63d4a79d866f" providerId="ADAL" clId="{719BB0B4-AF75-4892-B9A6-9873CA8CAA92}" dt="2021-10-21T12:45:40.709" v="3021" actId="1035"/>
          <ac:cxnSpMkLst>
            <pc:docMk/>
            <pc:sldMk cId="2067456100" sldId="300"/>
            <ac:cxnSpMk id="18" creationId="{6ECACE20-270C-4886-B153-CFE3ED2200EF}"/>
          </ac:cxnSpMkLst>
        </pc:cxnChg>
        <pc:cxnChg chg="add mod">
          <ac:chgData name="Tristan Hale" userId="4e810f15-7125-456a-9649-63d4a79d866f" providerId="ADAL" clId="{719BB0B4-AF75-4892-B9A6-9873CA8CAA92}" dt="2021-10-21T12:45:46.165" v="3025" actId="1035"/>
          <ac:cxnSpMkLst>
            <pc:docMk/>
            <pc:sldMk cId="2067456100" sldId="300"/>
            <ac:cxnSpMk id="20" creationId="{7E0E5661-0DB3-4CCD-B626-CD127AC459F3}"/>
          </ac:cxnSpMkLst>
        </pc:cxnChg>
      </pc:sldChg>
      <pc:sldChg chg="addSp delSp modSp new del mod">
        <pc:chgData name="Tristan Hale" userId="4e810f15-7125-456a-9649-63d4a79d866f" providerId="ADAL" clId="{719BB0B4-AF75-4892-B9A6-9873CA8CAA92}" dt="2021-10-21T12:43:59.732" v="3007" actId="2696"/>
        <pc:sldMkLst>
          <pc:docMk/>
          <pc:sldMk cId="2837229706" sldId="301"/>
        </pc:sldMkLst>
        <pc:spChg chg="del">
          <ac:chgData name="Tristan Hale" userId="4e810f15-7125-456a-9649-63d4a79d866f" providerId="ADAL" clId="{719BB0B4-AF75-4892-B9A6-9873CA8CAA92}" dt="2021-10-21T12:40:48.761" v="2973" actId="478"/>
          <ac:spMkLst>
            <pc:docMk/>
            <pc:sldMk cId="2837229706" sldId="301"/>
            <ac:spMk id="2" creationId="{C07850B0-CA7A-4655-898D-4977F884E77E}"/>
          </ac:spMkLst>
        </pc:spChg>
        <pc:spChg chg="del">
          <ac:chgData name="Tristan Hale" userId="4e810f15-7125-456a-9649-63d4a79d866f" providerId="ADAL" clId="{719BB0B4-AF75-4892-B9A6-9873CA8CAA92}" dt="2021-10-21T12:40:50.759" v="2974" actId="478"/>
          <ac:spMkLst>
            <pc:docMk/>
            <pc:sldMk cId="2837229706" sldId="301"/>
            <ac:spMk id="3" creationId="{DA2E2EE6-5917-4FD9-9003-30E855502005}"/>
          </ac:spMkLst>
        </pc:spChg>
        <pc:picChg chg="add mod modCrop">
          <ac:chgData name="Tristan Hale" userId="4e810f15-7125-456a-9649-63d4a79d866f" providerId="ADAL" clId="{719BB0B4-AF75-4892-B9A6-9873CA8CAA92}" dt="2021-10-21T12:41:22.053" v="2981"/>
          <ac:picMkLst>
            <pc:docMk/>
            <pc:sldMk cId="2837229706" sldId="301"/>
            <ac:picMk id="4" creationId="{A0804587-2ED7-4675-86F0-EBC778EA21A9}"/>
          </ac:picMkLst>
        </pc:picChg>
      </pc:sldChg>
    </pc:docChg>
  </pc:docChgLst>
  <pc:docChgLst>
    <pc:chgData name="Felicity Fallon" userId="S::felicity.fallon@spherestandards.org::3ff0e4c3-3ad8-4010-beb2-c940946a3c54" providerId="AD" clId="Web-{94D84F79-442C-9DC9-DC44-FCFA918AD760}"/>
    <pc:docChg chg="modSld">
      <pc:chgData name="Felicity Fallon" userId="S::felicity.fallon@spherestandards.org::3ff0e4c3-3ad8-4010-beb2-c940946a3c54" providerId="AD" clId="Web-{94D84F79-442C-9DC9-DC44-FCFA918AD760}" dt="2021-10-25T11:32:15.758" v="3" actId="1076"/>
      <pc:docMkLst>
        <pc:docMk/>
      </pc:docMkLst>
      <pc:sldChg chg="modSp">
        <pc:chgData name="Felicity Fallon" userId="S::felicity.fallon@spherestandards.org::3ff0e4c3-3ad8-4010-beb2-c940946a3c54" providerId="AD" clId="Web-{94D84F79-442C-9DC9-DC44-FCFA918AD760}" dt="2021-10-25T11:32:15.758" v="3" actId="1076"/>
        <pc:sldMkLst>
          <pc:docMk/>
          <pc:sldMk cId="1008607351" sldId="286"/>
        </pc:sldMkLst>
        <pc:spChg chg="mod">
          <ac:chgData name="Felicity Fallon" userId="S::felicity.fallon@spherestandards.org::3ff0e4c3-3ad8-4010-beb2-c940946a3c54" providerId="AD" clId="Web-{94D84F79-442C-9DC9-DC44-FCFA918AD760}" dt="2021-10-25T11:32:15.758" v="3" actId="1076"/>
          <ac:spMkLst>
            <pc:docMk/>
            <pc:sldMk cId="1008607351" sldId="286"/>
            <ac:spMk id="9" creationId="{F213AB1F-D73E-41B2-AC07-559072F2BF04}"/>
          </ac:spMkLst>
        </pc:spChg>
      </pc:sldChg>
    </pc:docChg>
  </pc:docChgLst>
  <pc:docChgLst>
    <pc:chgData name="Felicity Fallon" userId="S::felicity.fallon@spherestandards.org::3ff0e4c3-3ad8-4010-beb2-c940946a3c54" providerId="AD" clId="Web-{B14538DE-9470-7BE9-8F96-FE06E7D0D82A}"/>
    <pc:docChg chg="addSld delSld modSld">
      <pc:chgData name="Felicity Fallon" userId="S::felicity.fallon@spherestandards.org::3ff0e4c3-3ad8-4010-beb2-c940946a3c54" providerId="AD" clId="Web-{B14538DE-9470-7BE9-8F96-FE06E7D0D82A}" dt="2021-10-14T10:08:01.034" v="179" actId="20577"/>
      <pc:docMkLst>
        <pc:docMk/>
      </pc:docMkLst>
      <pc:sldChg chg="modSp">
        <pc:chgData name="Felicity Fallon" userId="S::felicity.fallon@spherestandards.org::3ff0e4c3-3ad8-4010-beb2-c940946a3c54" providerId="AD" clId="Web-{B14538DE-9470-7BE9-8F96-FE06E7D0D82A}" dt="2021-10-14T09:51:55.887" v="105" actId="20577"/>
        <pc:sldMkLst>
          <pc:docMk/>
          <pc:sldMk cId="35302337" sldId="268"/>
        </pc:sldMkLst>
        <pc:spChg chg="mod">
          <ac:chgData name="Felicity Fallon" userId="S::felicity.fallon@spherestandards.org::3ff0e4c3-3ad8-4010-beb2-c940946a3c54" providerId="AD" clId="Web-{B14538DE-9470-7BE9-8F96-FE06E7D0D82A}" dt="2021-10-14T09:40:39.976" v="43" actId="14100"/>
          <ac:spMkLst>
            <pc:docMk/>
            <pc:sldMk cId="35302337" sldId="268"/>
            <ac:spMk id="2" creationId="{C81AB25E-2DB1-4E6A-91C2-FA5D3D1823A2}"/>
          </ac:spMkLst>
        </pc:spChg>
        <pc:spChg chg="mod">
          <ac:chgData name="Felicity Fallon" userId="S::felicity.fallon@spherestandards.org::3ff0e4c3-3ad8-4010-beb2-c940946a3c54" providerId="AD" clId="Web-{B14538DE-9470-7BE9-8F96-FE06E7D0D82A}" dt="2021-10-14T09:51:55.887" v="105" actId="20577"/>
          <ac:spMkLst>
            <pc:docMk/>
            <pc:sldMk cId="35302337" sldId="268"/>
            <ac:spMk id="3" creationId="{50855CDF-E1C5-4CBA-8B9E-A9D95883F3C8}"/>
          </ac:spMkLst>
        </pc:spChg>
        <pc:spChg chg="mod">
          <ac:chgData name="Felicity Fallon" userId="S::felicity.fallon@spherestandards.org::3ff0e4c3-3ad8-4010-beb2-c940946a3c54" providerId="AD" clId="Web-{B14538DE-9470-7BE9-8F96-FE06E7D0D82A}" dt="2021-10-14T09:51:40.918" v="103" actId="20577"/>
          <ac:spMkLst>
            <pc:docMk/>
            <pc:sldMk cId="35302337" sldId="268"/>
            <ac:spMk id="7" creationId="{44CD3D82-4282-4A89-9667-88C1DD0E53A3}"/>
          </ac:spMkLst>
        </pc:spChg>
        <pc:picChg chg="mod">
          <ac:chgData name="Felicity Fallon" userId="S::felicity.fallon@spherestandards.org::3ff0e4c3-3ad8-4010-beb2-c940946a3c54" providerId="AD" clId="Web-{B14538DE-9470-7BE9-8F96-FE06E7D0D82A}" dt="2021-10-14T09:45:55.697" v="90" actId="1076"/>
          <ac:picMkLst>
            <pc:docMk/>
            <pc:sldMk cId="35302337" sldId="268"/>
            <ac:picMk id="5" creationId="{3DF9F2CC-38FE-4C1D-ABE9-FC689398A329}"/>
          </ac:picMkLst>
        </pc:picChg>
        <pc:picChg chg="mod">
          <ac:chgData name="Felicity Fallon" userId="S::felicity.fallon@spherestandards.org::3ff0e4c3-3ad8-4010-beb2-c940946a3c54" providerId="AD" clId="Web-{B14538DE-9470-7BE9-8F96-FE06E7D0D82A}" dt="2021-10-14T09:45:52.494" v="89" actId="1076"/>
          <ac:picMkLst>
            <pc:docMk/>
            <pc:sldMk cId="35302337" sldId="268"/>
            <ac:picMk id="6" creationId="{B746B491-14D8-4C50-8C20-F0282F3F2E1B}"/>
          </ac:picMkLst>
        </pc:picChg>
      </pc:sldChg>
      <pc:sldChg chg="modSp">
        <pc:chgData name="Felicity Fallon" userId="S::felicity.fallon@spherestandards.org::3ff0e4c3-3ad8-4010-beb2-c940946a3c54" providerId="AD" clId="Web-{B14538DE-9470-7BE9-8F96-FE06E7D0D82A}" dt="2021-10-14T09:32:33.019" v="6" actId="20577"/>
        <pc:sldMkLst>
          <pc:docMk/>
          <pc:sldMk cId="678847774" sldId="269"/>
        </pc:sldMkLst>
        <pc:spChg chg="mod">
          <ac:chgData name="Felicity Fallon" userId="S::felicity.fallon@spherestandards.org::3ff0e4c3-3ad8-4010-beb2-c940946a3c54" providerId="AD" clId="Web-{B14538DE-9470-7BE9-8F96-FE06E7D0D82A}" dt="2021-10-14T09:32:33.019" v="6" actId="20577"/>
          <ac:spMkLst>
            <pc:docMk/>
            <pc:sldMk cId="678847774" sldId="269"/>
            <ac:spMk id="2" creationId="{66D10E8E-7F64-4468-BCE1-68C799909DCF}"/>
          </ac:spMkLst>
        </pc:spChg>
        <pc:spChg chg="mod">
          <ac:chgData name="Felicity Fallon" userId="S::felicity.fallon@spherestandards.org::3ff0e4c3-3ad8-4010-beb2-c940946a3c54" providerId="AD" clId="Web-{B14538DE-9470-7BE9-8F96-FE06E7D0D82A}" dt="2021-10-14T09:30:44.909" v="5" actId="20577"/>
          <ac:spMkLst>
            <pc:docMk/>
            <pc:sldMk cId="678847774" sldId="269"/>
            <ac:spMk id="8" creationId="{08063C00-D711-40E4-9BE3-82877390D480}"/>
          </ac:spMkLst>
        </pc:spChg>
      </pc:sldChg>
      <pc:sldChg chg="modSp">
        <pc:chgData name="Felicity Fallon" userId="S::felicity.fallon@spherestandards.org::3ff0e4c3-3ad8-4010-beb2-c940946a3c54" providerId="AD" clId="Web-{B14538DE-9470-7BE9-8F96-FE06E7D0D82A}" dt="2021-10-14T09:33:39.176" v="10" actId="20577"/>
        <pc:sldMkLst>
          <pc:docMk/>
          <pc:sldMk cId="3576321924" sldId="270"/>
        </pc:sldMkLst>
        <pc:spChg chg="mod">
          <ac:chgData name="Felicity Fallon" userId="S::felicity.fallon@spherestandards.org::3ff0e4c3-3ad8-4010-beb2-c940946a3c54" providerId="AD" clId="Web-{B14538DE-9470-7BE9-8F96-FE06E7D0D82A}" dt="2021-10-14T09:33:39.176" v="10" actId="20577"/>
          <ac:spMkLst>
            <pc:docMk/>
            <pc:sldMk cId="3576321924" sldId="270"/>
            <ac:spMk id="2" creationId="{66D10E8E-7F64-4468-BCE1-68C799909DCF}"/>
          </ac:spMkLst>
        </pc:spChg>
      </pc:sldChg>
      <pc:sldChg chg="addSp modSp">
        <pc:chgData name="Felicity Fallon" userId="S::felicity.fallon@spherestandards.org::3ff0e4c3-3ad8-4010-beb2-c940946a3c54" providerId="AD" clId="Web-{B14538DE-9470-7BE9-8F96-FE06E7D0D82A}" dt="2021-10-14T10:03:38.658" v="170"/>
        <pc:sldMkLst>
          <pc:docMk/>
          <pc:sldMk cId="2694709430" sldId="271"/>
        </pc:sldMkLst>
        <pc:spChg chg="mod">
          <ac:chgData name="Felicity Fallon" userId="S::felicity.fallon@spherestandards.org::3ff0e4c3-3ad8-4010-beb2-c940946a3c54" providerId="AD" clId="Web-{B14538DE-9470-7BE9-8F96-FE06E7D0D82A}" dt="2021-10-14T09:34:10.880" v="12" actId="20577"/>
          <ac:spMkLst>
            <pc:docMk/>
            <pc:sldMk cId="2694709430" sldId="271"/>
            <ac:spMk id="2" creationId="{FDF12990-217E-411C-8BF3-FAB01526139C}"/>
          </ac:spMkLst>
        </pc:spChg>
        <pc:spChg chg="add mod">
          <ac:chgData name="Felicity Fallon" userId="S::felicity.fallon@spherestandards.org::3ff0e4c3-3ad8-4010-beb2-c940946a3c54" providerId="AD" clId="Web-{B14538DE-9470-7BE9-8F96-FE06E7D0D82A}" dt="2021-10-14T10:01:22.891" v="164" actId="20577"/>
          <ac:spMkLst>
            <pc:docMk/>
            <pc:sldMk cId="2694709430" sldId="271"/>
            <ac:spMk id="5" creationId="{B45459FE-B2C0-46DF-A23C-A4D1BFCBF483}"/>
          </ac:spMkLst>
        </pc:spChg>
        <pc:picChg chg="mod">
          <ac:chgData name="Felicity Fallon" userId="S::felicity.fallon@spherestandards.org::3ff0e4c3-3ad8-4010-beb2-c940946a3c54" providerId="AD" clId="Web-{B14538DE-9470-7BE9-8F96-FE06E7D0D82A}" dt="2021-10-14T10:03:38.658" v="170"/>
          <ac:picMkLst>
            <pc:docMk/>
            <pc:sldMk cId="2694709430" sldId="271"/>
            <ac:picMk id="6" creationId="{4069F5D5-DE0C-4EEA-8C31-0E155CE480BE}"/>
          </ac:picMkLst>
        </pc:picChg>
      </pc:sldChg>
      <pc:sldChg chg="modSp">
        <pc:chgData name="Felicity Fallon" userId="S::felicity.fallon@spherestandards.org::3ff0e4c3-3ad8-4010-beb2-c940946a3c54" providerId="AD" clId="Web-{B14538DE-9470-7BE9-8F96-FE06E7D0D82A}" dt="2021-10-14T09:37:25.022" v="29" actId="20577"/>
        <pc:sldMkLst>
          <pc:docMk/>
          <pc:sldMk cId="2843212062" sldId="274"/>
        </pc:sldMkLst>
        <pc:spChg chg="mod">
          <ac:chgData name="Felicity Fallon" userId="S::felicity.fallon@spherestandards.org::3ff0e4c3-3ad8-4010-beb2-c940946a3c54" providerId="AD" clId="Web-{B14538DE-9470-7BE9-8F96-FE06E7D0D82A}" dt="2021-10-14T09:35:33.708" v="17" actId="20577"/>
          <ac:spMkLst>
            <pc:docMk/>
            <pc:sldMk cId="2843212062" sldId="274"/>
            <ac:spMk id="2" creationId="{6A9F5F68-D16B-4EDB-BFE7-1D1F51F22739}"/>
          </ac:spMkLst>
        </pc:spChg>
        <pc:graphicFrameChg chg="mod modGraphic">
          <ac:chgData name="Felicity Fallon" userId="S::felicity.fallon@spherestandards.org::3ff0e4c3-3ad8-4010-beb2-c940946a3c54" providerId="AD" clId="Web-{B14538DE-9470-7BE9-8F96-FE06E7D0D82A}" dt="2021-10-14T09:37:25.022" v="29" actId="20577"/>
          <ac:graphicFrameMkLst>
            <pc:docMk/>
            <pc:sldMk cId="2843212062" sldId="274"/>
            <ac:graphicFrameMk id="5" creationId="{97E43E48-4420-48C0-A5A4-9913B95D530B}"/>
          </ac:graphicFrameMkLst>
        </pc:graphicFrameChg>
      </pc:sldChg>
      <pc:sldChg chg="modSp">
        <pc:chgData name="Felicity Fallon" userId="S::felicity.fallon@spherestandards.org::3ff0e4c3-3ad8-4010-beb2-c940946a3c54" providerId="AD" clId="Web-{B14538DE-9470-7BE9-8F96-FE06E7D0D82A}" dt="2021-10-14T09:39:41.819" v="39" actId="20577"/>
        <pc:sldMkLst>
          <pc:docMk/>
          <pc:sldMk cId="515327044" sldId="275"/>
        </pc:sldMkLst>
        <pc:spChg chg="mod">
          <ac:chgData name="Felicity Fallon" userId="S::felicity.fallon@spherestandards.org::3ff0e4c3-3ad8-4010-beb2-c940946a3c54" providerId="AD" clId="Web-{B14538DE-9470-7BE9-8F96-FE06E7D0D82A}" dt="2021-10-14T09:39:41.819" v="39" actId="20577"/>
          <ac:spMkLst>
            <pc:docMk/>
            <pc:sldMk cId="515327044" sldId="275"/>
            <ac:spMk id="2" creationId="{6F054EF6-617E-4E47-973D-2BD037818C73}"/>
          </ac:spMkLst>
        </pc:spChg>
        <pc:graphicFrameChg chg="mod modGraphic">
          <ac:chgData name="Felicity Fallon" userId="S::felicity.fallon@spherestandards.org::3ff0e4c3-3ad8-4010-beb2-c940946a3c54" providerId="AD" clId="Web-{B14538DE-9470-7BE9-8F96-FE06E7D0D82A}" dt="2021-10-14T09:38:58.819" v="35" actId="20577"/>
          <ac:graphicFrameMkLst>
            <pc:docMk/>
            <pc:sldMk cId="515327044" sldId="275"/>
            <ac:graphicFrameMk id="5" creationId="{7FD60C5D-402E-46FF-8B56-92908BE39308}"/>
          </ac:graphicFrameMkLst>
        </pc:graphicFrameChg>
      </pc:sldChg>
      <pc:sldChg chg="modSp">
        <pc:chgData name="Felicity Fallon" userId="S::felicity.fallon@spherestandards.org::3ff0e4c3-3ad8-4010-beb2-c940946a3c54" providerId="AD" clId="Web-{B14538DE-9470-7BE9-8F96-FE06E7D0D82A}" dt="2021-10-14T10:07:06.815" v="177" actId="20577"/>
        <pc:sldMkLst>
          <pc:docMk/>
          <pc:sldMk cId="1488611240" sldId="276"/>
        </pc:sldMkLst>
        <pc:spChg chg="mod">
          <ac:chgData name="Felicity Fallon" userId="S::felicity.fallon@spherestandards.org::3ff0e4c3-3ad8-4010-beb2-c940946a3c54" providerId="AD" clId="Web-{B14538DE-9470-7BE9-8F96-FE06E7D0D82A}" dt="2021-10-14T10:07:06.815" v="177" actId="20577"/>
          <ac:spMkLst>
            <pc:docMk/>
            <pc:sldMk cId="1488611240" sldId="276"/>
            <ac:spMk id="12" creationId="{EB138BD4-3A38-43BE-AAD2-256297E9C77B}"/>
          </ac:spMkLst>
        </pc:spChg>
      </pc:sldChg>
      <pc:sldChg chg="modSp">
        <pc:chgData name="Felicity Fallon" userId="S::felicity.fallon@spherestandards.org::3ff0e4c3-3ad8-4010-beb2-c940946a3c54" providerId="AD" clId="Web-{B14538DE-9470-7BE9-8F96-FE06E7D0D82A}" dt="2021-10-14T10:04:08.642" v="173"/>
        <pc:sldMkLst>
          <pc:docMk/>
          <pc:sldMk cId="1737203650" sldId="277"/>
        </pc:sldMkLst>
        <pc:spChg chg="mod">
          <ac:chgData name="Felicity Fallon" userId="S::felicity.fallon@spherestandards.org::3ff0e4c3-3ad8-4010-beb2-c940946a3c54" providerId="AD" clId="Web-{B14538DE-9470-7BE9-8F96-FE06E7D0D82A}" dt="2021-10-14T09:34:52.380" v="14" actId="20577"/>
          <ac:spMkLst>
            <pc:docMk/>
            <pc:sldMk cId="1737203650" sldId="277"/>
            <ac:spMk id="2" creationId="{2567A9F5-7573-4843-938F-E31E5D9272AB}"/>
          </ac:spMkLst>
        </pc:spChg>
        <pc:picChg chg="mod">
          <ac:chgData name="Felicity Fallon" userId="S::felicity.fallon@spherestandards.org::3ff0e4c3-3ad8-4010-beb2-c940946a3c54" providerId="AD" clId="Web-{B14538DE-9470-7BE9-8F96-FE06E7D0D82A}" dt="2021-10-14T10:04:08.642" v="173"/>
          <ac:picMkLst>
            <pc:docMk/>
            <pc:sldMk cId="1737203650" sldId="277"/>
            <ac:picMk id="4" creationId="{0D2A656D-50A1-4A45-8D58-38A0A1759A24}"/>
          </ac:picMkLst>
        </pc:picChg>
      </pc:sldChg>
      <pc:sldChg chg="modSp">
        <pc:chgData name="Felicity Fallon" userId="S::felicity.fallon@spherestandards.org::3ff0e4c3-3ad8-4010-beb2-c940946a3c54" providerId="AD" clId="Web-{B14538DE-9470-7BE9-8F96-FE06E7D0D82A}" dt="2021-10-14T10:04:31.299" v="175"/>
        <pc:sldMkLst>
          <pc:docMk/>
          <pc:sldMk cId="1214475432" sldId="278"/>
        </pc:sldMkLst>
        <pc:spChg chg="mod">
          <ac:chgData name="Felicity Fallon" userId="S::felicity.fallon@spherestandards.org::3ff0e4c3-3ad8-4010-beb2-c940946a3c54" providerId="AD" clId="Web-{B14538DE-9470-7BE9-8F96-FE06E7D0D82A}" dt="2021-10-14T09:35:20.364" v="16" actId="20577"/>
          <ac:spMkLst>
            <pc:docMk/>
            <pc:sldMk cId="1214475432" sldId="278"/>
            <ac:spMk id="2" creationId="{155D3AB2-8306-4AE8-B877-3421288F8442}"/>
          </ac:spMkLst>
        </pc:spChg>
        <pc:picChg chg="mod">
          <ac:chgData name="Felicity Fallon" userId="S::felicity.fallon@spherestandards.org::3ff0e4c3-3ad8-4010-beb2-c940946a3c54" providerId="AD" clId="Web-{B14538DE-9470-7BE9-8F96-FE06E7D0D82A}" dt="2021-10-14T10:04:31.299" v="175"/>
          <ac:picMkLst>
            <pc:docMk/>
            <pc:sldMk cId="1214475432" sldId="278"/>
            <ac:picMk id="4" creationId="{C13F72FE-743A-494F-A2F5-5FCE48ECAEB3}"/>
          </ac:picMkLst>
        </pc:picChg>
      </pc:sldChg>
      <pc:sldChg chg="addSp delSp modSp">
        <pc:chgData name="Felicity Fallon" userId="S::felicity.fallon@spherestandards.org::3ff0e4c3-3ad8-4010-beb2-c940946a3c54" providerId="AD" clId="Web-{B14538DE-9470-7BE9-8F96-FE06E7D0D82A}" dt="2021-10-14T09:58:58.749" v="149" actId="14100"/>
        <pc:sldMkLst>
          <pc:docMk/>
          <pc:sldMk cId="1201727328" sldId="280"/>
        </pc:sldMkLst>
        <pc:spChg chg="mod">
          <ac:chgData name="Felicity Fallon" userId="S::felicity.fallon@spherestandards.org::3ff0e4c3-3ad8-4010-beb2-c940946a3c54" providerId="AD" clId="Web-{B14538DE-9470-7BE9-8F96-FE06E7D0D82A}" dt="2021-10-14T09:56:53.295" v="144" actId="20577"/>
          <ac:spMkLst>
            <pc:docMk/>
            <pc:sldMk cId="1201727328" sldId="280"/>
            <ac:spMk id="2" creationId="{14C11008-FB50-402B-814A-4B0F95D8C35D}"/>
          </ac:spMkLst>
        </pc:spChg>
        <pc:spChg chg="add mod">
          <ac:chgData name="Felicity Fallon" userId="S::felicity.fallon@spherestandards.org::3ff0e4c3-3ad8-4010-beb2-c940946a3c54" providerId="AD" clId="Web-{B14538DE-9470-7BE9-8F96-FE06E7D0D82A}" dt="2021-10-14T09:56:21.920" v="139" actId="20577"/>
          <ac:spMkLst>
            <pc:docMk/>
            <pc:sldMk cId="1201727328" sldId="280"/>
            <ac:spMk id="6" creationId="{A6DF3BF5-E529-49A3-A3E6-F402399B65CB}"/>
          </ac:spMkLst>
        </pc:spChg>
        <pc:picChg chg="add del">
          <ac:chgData name="Felicity Fallon" userId="S::felicity.fallon@spherestandards.org::3ff0e4c3-3ad8-4010-beb2-c940946a3c54" providerId="AD" clId="Web-{B14538DE-9470-7BE9-8F96-FE06E7D0D82A}" dt="2021-10-14T09:52:55.403" v="109"/>
          <ac:picMkLst>
            <pc:docMk/>
            <pc:sldMk cId="1201727328" sldId="280"/>
            <ac:picMk id="3" creationId="{3459EE4E-D105-4EFB-BB59-2D2A221EFBBD}"/>
          </ac:picMkLst>
        </pc:picChg>
        <pc:picChg chg="add mod">
          <ac:chgData name="Felicity Fallon" userId="S::felicity.fallon@spherestandards.org::3ff0e4c3-3ad8-4010-beb2-c940946a3c54" providerId="AD" clId="Web-{B14538DE-9470-7BE9-8F96-FE06E7D0D82A}" dt="2021-10-14T09:58:58.749" v="149" actId="14100"/>
          <ac:picMkLst>
            <pc:docMk/>
            <pc:sldMk cId="1201727328" sldId="280"/>
            <ac:picMk id="7" creationId="{956B6C20-1E41-4AC9-B1DE-DC52D338C4BE}"/>
          </ac:picMkLst>
        </pc:picChg>
      </pc:sldChg>
      <pc:sldChg chg="del">
        <pc:chgData name="Felicity Fallon" userId="S::felicity.fallon@spherestandards.org::3ff0e4c3-3ad8-4010-beb2-c940946a3c54" providerId="AD" clId="Web-{B14538DE-9470-7BE9-8F96-FE06E7D0D82A}" dt="2021-10-14T09:53:00.716" v="110"/>
        <pc:sldMkLst>
          <pc:docMk/>
          <pc:sldMk cId="278024007" sldId="281"/>
        </pc:sldMkLst>
      </pc:sldChg>
      <pc:sldChg chg="addSp modSp mod setBg">
        <pc:chgData name="Felicity Fallon" userId="S::felicity.fallon@spherestandards.org::3ff0e4c3-3ad8-4010-beb2-c940946a3c54" providerId="AD" clId="Web-{B14538DE-9470-7BE9-8F96-FE06E7D0D82A}" dt="2021-10-14T10:00:25.516" v="157" actId="14100"/>
        <pc:sldMkLst>
          <pc:docMk/>
          <pc:sldMk cId="3828578472" sldId="282"/>
        </pc:sldMkLst>
        <pc:spChg chg="mod">
          <ac:chgData name="Felicity Fallon" userId="S::felicity.fallon@spherestandards.org::3ff0e4c3-3ad8-4010-beb2-c940946a3c54" providerId="AD" clId="Web-{B14538DE-9470-7BE9-8F96-FE06E7D0D82A}" dt="2021-10-14T10:00:25.516" v="157" actId="14100"/>
          <ac:spMkLst>
            <pc:docMk/>
            <pc:sldMk cId="3828578472" sldId="282"/>
            <ac:spMk id="2" creationId="{B9F80689-4667-482E-A022-18DF383F6580}"/>
          </ac:spMkLst>
        </pc:spChg>
        <pc:spChg chg="mod">
          <ac:chgData name="Felicity Fallon" userId="S::felicity.fallon@spherestandards.org::3ff0e4c3-3ad8-4010-beb2-c940946a3c54" providerId="AD" clId="Web-{B14538DE-9470-7BE9-8F96-FE06E7D0D82A}" dt="2021-10-14T09:52:18.403" v="107" actId="20577"/>
          <ac:spMkLst>
            <pc:docMk/>
            <pc:sldMk cId="3828578472" sldId="282"/>
            <ac:spMk id="3" creationId="{F1E3DB7A-F58E-4D60-BB3F-5611BDC2A0F7}"/>
          </ac:spMkLst>
        </pc:spChg>
        <pc:spChg chg="add">
          <ac:chgData name="Felicity Fallon" userId="S::felicity.fallon@spherestandards.org::3ff0e4c3-3ad8-4010-beb2-c940946a3c54" providerId="AD" clId="Web-{B14538DE-9470-7BE9-8F96-FE06E7D0D82A}" dt="2021-10-14T09:50:25.340" v="100"/>
          <ac:spMkLst>
            <pc:docMk/>
            <pc:sldMk cId="3828578472" sldId="282"/>
            <ac:spMk id="8" creationId="{907EF6B7-1338-4443-8C46-6A318D952DFD}"/>
          </ac:spMkLst>
        </pc:spChg>
        <pc:spChg chg="add">
          <ac:chgData name="Felicity Fallon" userId="S::felicity.fallon@spherestandards.org::3ff0e4c3-3ad8-4010-beb2-c940946a3c54" providerId="AD" clId="Web-{B14538DE-9470-7BE9-8F96-FE06E7D0D82A}" dt="2021-10-14T09:50:25.340" v="100"/>
          <ac:spMkLst>
            <pc:docMk/>
            <pc:sldMk cId="3828578472" sldId="282"/>
            <ac:spMk id="10" creationId="{DAAE4CDD-124C-4DCF-9584-B6033B545DD5}"/>
          </ac:spMkLst>
        </pc:spChg>
        <pc:spChg chg="add">
          <ac:chgData name="Felicity Fallon" userId="S::felicity.fallon@spherestandards.org::3ff0e4c3-3ad8-4010-beb2-c940946a3c54" providerId="AD" clId="Web-{B14538DE-9470-7BE9-8F96-FE06E7D0D82A}" dt="2021-10-14T09:50:25.340" v="100"/>
          <ac:spMkLst>
            <pc:docMk/>
            <pc:sldMk cId="3828578472" sldId="282"/>
            <ac:spMk id="12" creationId="{081E4A58-353D-44AE-B2FC-2A74E2E400F7}"/>
          </ac:spMkLst>
        </pc:spChg>
      </pc:sldChg>
      <pc:sldChg chg="modSp">
        <pc:chgData name="Felicity Fallon" userId="S::felicity.fallon@spherestandards.org::3ff0e4c3-3ad8-4010-beb2-c940946a3c54" providerId="AD" clId="Web-{B14538DE-9470-7BE9-8F96-FE06E7D0D82A}" dt="2021-10-14T09:43:40.977" v="68" actId="1076"/>
        <pc:sldMkLst>
          <pc:docMk/>
          <pc:sldMk cId="738349078" sldId="284"/>
        </pc:sldMkLst>
        <pc:spChg chg="mod">
          <ac:chgData name="Felicity Fallon" userId="S::felicity.fallon@spherestandards.org::3ff0e4c3-3ad8-4010-beb2-c940946a3c54" providerId="AD" clId="Web-{B14538DE-9470-7BE9-8F96-FE06E7D0D82A}" dt="2021-10-14T09:43:40.977" v="68" actId="1076"/>
          <ac:spMkLst>
            <pc:docMk/>
            <pc:sldMk cId="738349078" sldId="284"/>
            <ac:spMk id="2" creationId="{D6FB6124-FB12-43CE-A785-00E6C6ADA076}"/>
          </ac:spMkLst>
        </pc:spChg>
        <pc:spChg chg="mod">
          <ac:chgData name="Felicity Fallon" userId="S::felicity.fallon@spherestandards.org::3ff0e4c3-3ad8-4010-beb2-c940946a3c54" providerId="AD" clId="Web-{B14538DE-9470-7BE9-8F96-FE06E7D0D82A}" dt="2021-10-14T09:42:39.367" v="61" actId="20577"/>
          <ac:spMkLst>
            <pc:docMk/>
            <pc:sldMk cId="738349078" sldId="284"/>
            <ac:spMk id="8" creationId="{FFAE3B88-B6FE-4D68-BEE4-74C2E71A0D6E}"/>
          </ac:spMkLst>
        </pc:spChg>
      </pc:sldChg>
      <pc:sldChg chg="new del">
        <pc:chgData name="Felicity Fallon" userId="S::felicity.fallon@spherestandards.org::3ff0e4c3-3ad8-4010-beb2-c940946a3c54" providerId="AD" clId="Web-{B14538DE-9470-7BE9-8F96-FE06E7D0D82A}" dt="2021-10-14T09:53:22.200" v="112"/>
        <pc:sldMkLst>
          <pc:docMk/>
          <pc:sldMk cId="521569681" sldId="285"/>
        </pc:sldMkLst>
      </pc:sldChg>
      <pc:sldChg chg="modSp add replId">
        <pc:chgData name="Felicity Fallon" userId="S::felicity.fallon@spherestandards.org::3ff0e4c3-3ad8-4010-beb2-c940946a3c54" providerId="AD" clId="Web-{B14538DE-9470-7BE9-8F96-FE06E7D0D82A}" dt="2021-10-14T10:08:01.034" v="179" actId="20577"/>
        <pc:sldMkLst>
          <pc:docMk/>
          <pc:sldMk cId="2743807187" sldId="285"/>
        </pc:sldMkLst>
        <pc:spChg chg="mod">
          <ac:chgData name="Felicity Fallon" userId="S::felicity.fallon@spherestandards.org::3ff0e4c3-3ad8-4010-beb2-c940946a3c54" providerId="AD" clId="Web-{B14538DE-9470-7BE9-8F96-FE06E7D0D82A}" dt="2021-10-14T10:08:01.034" v="179" actId="20577"/>
          <ac:spMkLst>
            <pc:docMk/>
            <pc:sldMk cId="2743807187" sldId="285"/>
            <ac:spMk id="12" creationId="{EB138BD4-3A38-43BE-AAD2-256297E9C77B}"/>
          </ac:spMkLst>
        </pc:spChg>
      </pc:sldChg>
    </pc:docChg>
  </pc:docChgLst>
  <pc:docChgLst>
    <pc:chgData name="Felicity Fallon" userId="S::felicity.fallon@spherestandards.org::3ff0e4c3-3ad8-4010-beb2-c940946a3c54" providerId="AD" clId="Web-{3E7A7E28-0BF4-90C0-530E-247B22F8BB0F}"/>
    <pc:docChg chg="addSld delSld modSld sldOrd">
      <pc:chgData name="Felicity Fallon" userId="S::felicity.fallon@spherestandards.org::3ff0e4c3-3ad8-4010-beb2-c940946a3c54" providerId="AD" clId="Web-{3E7A7E28-0BF4-90C0-530E-247B22F8BB0F}" dt="2021-10-07T12:08:26.799" v="1160" actId="14100"/>
      <pc:docMkLst>
        <pc:docMk/>
      </pc:docMkLst>
      <pc:sldChg chg="del">
        <pc:chgData name="Felicity Fallon" userId="S::felicity.fallon@spherestandards.org::3ff0e4c3-3ad8-4010-beb2-c940946a3c54" providerId="AD" clId="Web-{3E7A7E28-0BF4-90C0-530E-247B22F8BB0F}" dt="2021-10-07T10:44:31.187" v="178"/>
        <pc:sldMkLst>
          <pc:docMk/>
          <pc:sldMk cId="3592663773" sldId="256"/>
        </pc:sldMkLst>
      </pc:sldChg>
      <pc:sldChg chg="del">
        <pc:chgData name="Felicity Fallon" userId="S::felicity.fallon@spherestandards.org::3ff0e4c3-3ad8-4010-beb2-c940946a3c54" providerId="AD" clId="Web-{3E7A7E28-0BF4-90C0-530E-247B22F8BB0F}" dt="2021-10-07T11:32:39.505" v="722"/>
        <pc:sldMkLst>
          <pc:docMk/>
          <pc:sldMk cId="2088656030" sldId="257"/>
        </pc:sldMkLst>
      </pc:sldChg>
      <pc:sldChg chg="delSp del">
        <pc:chgData name="Felicity Fallon" userId="S::felicity.fallon@spherestandards.org::3ff0e4c3-3ad8-4010-beb2-c940946a3c54" providerId="AD" clId="Web-{3E7A7E28-0BF4-90C0-530E-247B22F8BB0F}" dt="2021-10-07T11:44:14.171" v="873"/>
        <pc:sldMkLst>
          <pc:docMk/>
          <pc:sldMk cId="1624468596" sldId="265"/>
        </pc:sldMkLst>
        <pc:picChg chg="del">
          <ac:chgData name="Felicity Fallon" userId="S::felicity.fallon@spherestandards.org::3ff0e4c3-3ad8-4010-beb2-c940946a3c54" providerId="AD" clId="Web-{3E7A7E28-0BF4-90C0-530E-247B22F8BB0F}" dt="2021-10-07T11:32:48.896" v="723"/>
          <ac:picMkLst>
            <pc:docMk/>
            <pc:sldMk cId="1624468596" sldId="265"/>
            <ac:picMk id="5" creationId="{FD8F75B0-78D8-47E6-AD30-237C807C1946}"/>
          </ac:picMkLst>
        </pc:picChg>
      </pc:sldChg>
      <pc:sldChg chg="addSp delSp modSp ord">
        <pc:chgData name="Felicity Fallon" userId="S::felicity.fallon@spherestandards.org::3ff0e4c3-3ad8-4010-beb2-c940946a3c54" providerId="AD" clId="Web-{3E7A7E28-0BF4-90C0-530E-247B22F8BB0F}" dt="2021-10-07T12:08:26.799" v="1160" actId="14100"/>
        <pc:sldMkLst>
          <pc:docMk/>
          <pc:sldMk cId="35302337" sldId="268"/>
        </pc:sldMkLst>
        <pc:spChg chg="mod">
          <ac:chgData name="Felicity Fallon" userId="S::felicity.fallon@spherestandards.org::3ff0e4c3-3ad8-4010-beb2-c940946a3c54" providerId="AD" clId="Web-{3E7A7E28-0BF4-90C0-530E-247B22F8BB0F}" dt="2021-10-07T11:24:10.061" v="614" actId="20577"/>
          <ac:spMkLst>
            <pc:docMk/>
            <pc:sldMk cId="35302337" sldId="268"/>
            <ac:spMk id="2" creationId="{C81AB25E-2DB1-4E6A-91C2-FA5D3D1823A2}"/>
          </ac:spMkLst>
        </pc:spChg>
        <pc:spChg chg="mod">
          <ac:chgData name="Felicity Fallon" userId="S::felicity.fallon@spherestandards.org::3ff0e4c3-3ad8-4010-beb2-c940946a3c54" providerId="AD" clId="Web-{3E7A7E28-0BF4-90C0-530E-247B22F8BB0F}" dt="2021-10-07T12:08:15.095" v="1159" actId="14100"/>
          <ac:spMkLst>
            <pc:docMk/>
            <pc:sldMk cId="35302337" sldId="268"/>
            <ac:spMk id="3" creationId="{50855CDF-E1C5-4CBA-8B9E-A9D95883F3C8}"/>
          </ac:spMkLst>
        </pc:spChg>
        <pc:spChg chg="add del mod">
          <ac:chgData name="Felicity Fallon" userId="S::felicity.fallon@spherestandards.org::3ff0e4c3-3ad8-4010-beb2-c940946a3c54" providerId="AD" clId="Web-{3E7A7E28-0BF4-90C0-530E-247B22F8BB0F}" dt="2021-10-07T11:30:31.394" v="700"/>
          <ac:spMkLst>
            <pc:docMk/>
            <pc:sldMk cId="35302337" sldId="268"/>
            <ac:spMk id="4" creationId="{60A0CD99-3E94-44AB-8940-F79C5132145F}"/>
          </ac:spMkLst>
        </pc:spChg>
        <pc:spChg chg="add mod">
          <ac:chgData name="Felicity Fallon" userId="S::felicity.fallon@spherestandards.org::3ff0e4c3-3ad8-4010-beb2-c940946a3c54" providerId="AD" clId="Web-{3E7A7E28-0BF4-90C0-530E-247B22F8BB0F}" dt="2021-10-07T12:08:26.799" v="1160" actId="14100"/>
          <ac:spMkLst>
            <pc:docMk/>
            <pc:sldMk cId="35302337" sldId="268"/>
            <ac:spMk id="7" creationId="{44CD3D82-4282-4A89-9667-88C1DD0E53A3}"/>
          </ac:spMkLst>
        </pc:spChg>
        <pc:picChg chg="add mod">
          <ac:chgData name="Felicity Fallon" userId="S::felicity.fallon@spherestandards.org::3ff0e4c3-3ad8-4010-beb2-c940946a3c54" providerId="AD" clId="Web-{3E7A7E28-0BF4-90C0-530E-247B22F8BB0F}" dt="2021-10-07T12:08:05.955" v="1157" actId="1076"/>
          <ac:picMkLst>
            <pc:docMk/>
            <pc:sldMk cId="35302337" sldId="268"/>
            <ac:picMk id="5" creationId="{3DF9F2CC-38FE-4C1D-ABE9-FC689398A329}"/>
          </ac:picMkLst>
        </pc:picChg>
        <pc:picChg chg="add mod">
          <ac:chgData name="Felicity Fallon" userId="S::felicity.fallon@spherestandards.org::3ff0e4c3-3ad8-4010-beb2-c940946a3c54" providerId="AD" clId="Web-{3E7A7E28-0BF4-90C0-530E-247B22F8BB0F}" dt="2021-10-07T12:08:09.642" v="1158" actId="1076"/>
          <ac:picMkLst>
            <pc:docMk/>
            <pc:sldMk cId="35302337" sldId="268"/>
            <ac:picMk id="6" creationId="{B746B491-14D8-4C50-8C20-F0282F3F2E1B}"/>
          </ac:picMkLst>
        </pc:picChg>
      </pc:sldChg>
      <pc:sldChg chg="modSp">
        <pc:chgData name="Felicity Fallon" userId="S::felicity.fallon@spherestandards.org::3ff0e4c3-3ad8-4010-beb2-c940946a3c54" providerId="AD" clId="Web-{3E7A7E28-0BF4-90C0-530E-247B22F8BB0F}" dt="2021-10-07T10:49:12.722" v="216" actId="20577"/>
        <pc:sldMkLst>
          <pc:docMk/>
          <pc:sldMk cId="678847774" sldId="269"/>
        </pc:sldMkLst>
        <pc:spChg chg="mod">
          <ac:chgData name="Felicity Fallon" userId="S::felicity.fallon@spherestandards.org::3ff0e4c3-3ad8-4010-beb2-c940946a3c54" providerId="AD" clId="Web-{3E7A7E28-0BF4-90C0-530E-247B22F8BB0F}" dt="2021-10-07T10:47:42.627" v="203" actId="20577"/>
          <ac:spMkLst>
            <pc:docMk/>
            <pc:sldMk cId="678847774" sldId="269"/>
            <ac:spMk id="2" creationId="{66D10E8E-7F64-4468-BCE1-68C799909DCF}"/>
          </ac:spMkLst>
        </pc:spChg>
        <pc:spChg chg="mod">
          <ac:chgData name="Felicity Fallon" userId="S::felicity.fallon@spherestandards.org::3ff0e4c3-3ad8-4010-beb2-c940946a3c54" providerId="AD" clId="Web-{3E7A7E28-0BF4-90C0-530E-247B22F8BB0F}" dt="2021-10-07T10:49:12.722" v="216" actId="20577"/>
          <ac:spMkLst>
            <pc:docMk/>
            <pc:sldMk cId="678847774" sldId="269"/>
            <ac:spMk id="8" creationId="{08063C00-D711-40E4-9BE3-82877390D480}"/>
          </ac:spMkLst>
        </pc:spChg>
        <pc:picChg chg="mod">
          <ac:chgData name="Felicity Fallon" userId="S::felicity.fallon@spherestandards.org::3ff0e4c3-3ad8-4010-beb2-c940946a3c54" providerId="AD" clId="Web-{3E7A7E28-0BF4-90C0-530E-247B22F8BB0F}" dt="2021-10-07T10:48:48.534" v="212" actId="1076"/>
          <ac:picMkLst>
            <pc:docMk/>
            <pc:sldMk cId="678847774" sldId="269"/>
            <ac:picMk id="4" creationId="{02D95DE0-DA3F-481E-B142-2CC0CA58708E}"/>
          </ac:picMkLst>
        </pc:picChg>
      </pc:sldChg>
      <pc:sldChg chg="addSp delSp modSp">
        <pc:chgData name="Felicity Fallon" userId="S::felicity.fallon@spherestandards.org::3ff0e4c3-3ad8-4010-beb2-c940946a3c54" providerId="AD" clId="Web-{3E7A7E28-0BF4-90C0-530E-247B22F8BB0F}" dt="2021-10-07T11:08:23.080" v="381" actId="1076"/>
        <pc:sldMkLst>
          <pc:docMk/>
          <pc:sldMk cId="3576321924" sldId="270"/>
        </pc:sldMkLst>
        <pc:spChg chg="mod">
          <ac:chgData name="Felicity Fallon" userId="S::felicity.fallon@spherestandards.org::3ff0e4c3-3ad8-4010-beb2-c940946a3c54" providerId="AD" clId="Web-{3E7A7E28-0BF4-90C0-530E-247B22F8BB0F}" dt="2021-10-07T11:08:23.080" v="381" actId="1076"/>
          <ac:spMkLst>
            <pc:docMk/>
            <pc:sldMk cId="3576321924" sldId="270"/>
            <ac:spMk id="2" creationId="{66D10E8E-7F64-4468-BCE1-68C799909DCF}"/>
          </ac:spMkLst>
        </pc:spChg>
        <pc:spChg chg="add mod">
          <ac:chgData name="Felicity Fallon" userId="S::felicity.fallon@spherestandards.org::3ff0e4c3-3ad8-4010-beb2-c940946a3c54" providerId="AD" clId="Web-{3E7A7E28-0BF4-90C0-530E-247B22F8BB0F}" dt="2021-10-07T11:08:05.689" v="376" actId="20577"/>
          <ac:spMkLst>
            <pc:docMk/>
            <pc:sldMk cId="3576321924" sldId="270"/>
            <ac:spMk id="5" creationId="{E531937E-D5EE-4AD6-B2C8-9015CE407E24}"/>
          </ac:spMkLst>
        </pc:spChg>
        <pc:picChg chg="add del mod">
          <ac:chgData name="Felicity Fallon" userId="S::felicity.fallon@spherestandards.org::3ff0e4c3-3ad8-4010-beb2-c940946a3c54" providerId="AD" clId="Web-{3E7A7E28-0BF4-90C0-530E-247B22F8BB0F}" dt="2021-10-07T10:51:05.411" v="237"/>
          <ac:picMkLst>
            <pc:docMk/>
            <pc:sldMk cId="3576321924" sldId="270"/>
            <ac:picMk id="3" creationId="{37D27A86-A10A-4BF0-90AB-21B2506808D8}"/>
          </ac:picMkLst>
        </pc:picChg>
        <pc:picChg chg="add mod">
          <ac:chgData name="Felicity Fallon" userId="S::felicity.fallon@spherestandards.org::3ff0e4c3-3ad8-4010-beb2-c940946a3c54" providerId="AD" clId="Web-{3E7A7E28-0BF4-90C0-530E-247B22F8BB0F}" dt="2021-10-07T10:54:41.351" v="296" actId="1076"/>
          <ac:picMkLst>
            <pc:docMk/>
            <pc:sldMk cId="3576321924" sldId="270"/>
            <ac:picMk id="4" creationId="{2F1A8498-8C05-49A0-AD01-BB3801E23470}"/>
          </ac:picMkLst>
        </pc:picChg>
      </pc:sldChg>
      <pc:sldChg chg="addSp delSp modSp">
        <pc:chgData name="Felicity Fallon" userId="S::felicity.fallon@spherestandards.org::3ff0e4c3-3ad8-4010-beb2-c940946a3c54" providerId="AD" clId="Web-{3E7A7E28-0BF4-90C0-530E-247B22F8BB0F}" dt="2021-10-07T10:57:42.588" v="324" actId="14100"/>
        <pc:sldMkLst>
          <pc:docMk/>
          <pc:sldMk cId="2694709430" sldId="271"/>
        </pc:sldMkLst>
        <pc:spChg chg="add del mod">
          <ac:chgData name="Felicity Fallon" userId="S::felicity.fallon@spherestandards.org::3ff0e4c3-3ad8-4010-beb2-c940946a3c54" providerId="AD" clId="Web-{3E7A7E28-0BF4-90C0-530E-247B22F8BB0F}" dt="2021-10-07T10:57:28.275" v="322"/>
          <ac:spMkLst>
            <pc:docMk/>
            <pc:sldMk cId="2694709430" sldId="271"/>
            <ac:spMk id="5" creationId="{FDC19389-A955-4827-956E-EFF22AA4B6B9}"/>
          </ac:spMkLst>
        </pc:spChg>
        <pc:picChg chg="del">
          <ac:chgData name="Felicity Fallon" userId="S::felicity.fallon@spherestandards.org::3ff0e4c3-3ad8-4010-beb2-c940946a3c54" providerId="AD" clId="Web-{3E7A7E28-0BF4-90C0-530E-247B22F8BB0F}" dt="2021-10-07T10:57:08.650" v="320"/>
          <ac:picMkLst>
            <pc:docMk/>
            <pc:sldMk cId="2694709430" sldId="271"/>
            <ac:picMk id="4" creationId="{7406CA50-FF8A-489C-AC08-25EB2FE9D258}"/>
          </ac:picMkLst>
        </pc:picChg>
        <pc:picChg chg="add mod ord">
          <ac:chgData name="Felicity Fallon" userId="S::felicity.fallon@spherestandards.org::3ff0e4c3-3ad8-4010-beb2-c940946a3c54" providerId="AD" clId="Web-{3E7A7E28-0BF4-90C0-530E-247B22F8BB0F}" dt="2021-10-07T10:57:42.588" v="324" actId="14100"/>
          <ac:picMkLst>
            <pc:docMk/>
            <pc:sldMk cId="2694709430" sldId="271"/>
            <ac:picMk id="6" creationId="{4069F5D5-DE0C-4EEA-8C31-0E155CE480BE}"/>
          </ac:picMkLst>
        </pc:picChg>
      </pc:sldChg>
      <pc:sldChg chg="del ord">
        <pc:chgData name="Felicity Fallon" userId="S::felicity.fallon@spherestandards.org::3ff0e4c3-3ad8-4010-beb2-c940946a3c54" providerId="AD" clId="Web-{3E7A7E28-0BF4-90C0-530E-247B22F8BB0F}" dt="2021-10-07T11:03:07.451" v="332"/>
        <pc:sldMkLst>
          <pc:docMk/>
          <pc:sldMk cId="3859223836" sldId="272"/>
        </pc:sldMkLst>
      </pc:sldChg>
      <pc:sldChg chg="del">
        <pc:chgData name="Felicity Fallon" userId="S::felicity.fallon@spherestandards.org::3ff0e4c3-3ad8-4010-beb2-c940946a3c54" providerId="AD" clId="Web-{3E7A7E28-0BF4-90C0-530E-247B22F8BB0F}" dt="2021-10-07T11:03:08.342" v="333"/>
        <pc:sldMkLst>
          <pc:docMk/>
          <pc:sldMk cId="3574398048" sldId="273"/>
        </pc:sldMkLst>
      </pc:sldChg>
      <pc:sldChg chg="addSp delSp modSp mod setBg">
        <pc:chgData name="Felicity Fallon" userId="S::felicity.fallon@spherestandards.org::3ff0e4c3-3ad8-4010-beb2-c940946a3c54" providerId="AD" clId="Web-{3E7A7E28-0BF4-90C0-530E-247B22F8BB0F}" dt="2021-10-07T11:10:03.425" v="388" actId="20577"/>
        <pc:sldMkLst>
          <pc:docMk/>
          <pc:sldMk cId="2843212062" sldId="274"/>
        </pc:sldMkLst>
        <pc:spChg chg="mod">
          <ac:chgData name="Felicity Fallon" userId="S::felicity.fallon@spherestandards.org::3ff0e4c3-3ad8-4010-beb2-c940946a3c54" providerId="AD" clId="Web-{3E7A7E28-0BF4-90C0-530E-247B22F8BB0F}" dt="2021-10-07T11:09:45.409" v="386" actId="20577"/>
          <ac:spMkLst>
            <pc:docMk/>
            <pc:sldMk cId="2843212062" sldId="274"/>
            <ac:spMk id="2" creationId="{6A9F5F68-D16B-4EDB-BFE7-1D1F51F22739}"/>
          </ac:spMkLst>
        </pc:spChg>
        <pc:spChg chg="del mod">
          <ac:chgData name="Felicity Fallon" userId="S::felicity.fallon@spherestandards.org::3ff0e4c3-3ad8-4010-beb2-c940946a3c54" providerId="AD" clId="Web-{3E7A7E28-0BF4-90C0-530E-247B22F8BB0F}" dt="2021-10-07T11:03:43.561" v="334"/>
          <ac:spMkLst>
            <pc:docMk/>
            <pc:sldMk cId="2843212062" sldId="274"/>
            <ac:spMk id="3" creationId="{B0FDD5D6-07D3-4DF3-AFDA-21DFFC471907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1:03:43.561" v="334"/>
          <ac:spMkLst>
            <pc:docMk/>
            <pc:sldMk cId="2843212062" sldId="274"/>
            <ac:spMk id="9" creationId="{2E442304-DDBD-4F7B-8017-36BCC863FB40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1:03:43.561" v="334"/>
          <ac:spMkLst>
            <pc:docMk/>
            <pc:sldMk cId="2843212062" sldId="274"/>
            <ac:spMk id="11" creationId="{5E107275-3853-46FD-A241-DE4355A42675}"/>
          </ac:spMkLst>
        </pc:spChg>
        <pc:graphicFrameChg chg="add modGraphic">
          <ac:chgData name="Felicity Fallon" userId="S::felicity.fallon@spherestandards.org::3ff0e4c3-3ad8-4010-beb2-c940946a3c54" providerId="AD" clId="Web-{3E7A7E28-0BF4-90C0-530E-247B22F8BB0F}" dt="2021-10-07T11:10:03.425" v="388" actId="20577"/>
          <ac:graphicFrameMkLst>
            <pc:docMk/>
            <pc:sldMk cId="2843212062" sldId="274"/>
            <ac:graphicFrameMk id="5" creationId="{97E43E48-4420-48C0-A5A4-9913B95D530B}"/>
          </ac:graphicFrameMkLst>
        </pc:graphicFrameChg>
      </pc:sldChg>
      <pc:sldChg chg="addSp delSp modSp new mod setBg">
        <pc:chgData name="Felicity Fallon" userId="S::felicity.fallon@spherestandards.org::3ff0e4c3-3ad8-4010-beb2-c940946a3c54" providerId="AD" clId="Web-{3E7A7E28-0BF4-90C0-530E-247B22F8BB0F}" dt="2021-10-07T11:13:30.115" v="417"/>
        <pc:sldMkLst>
          <pc:docMk/>
          <pc:sldMk cId="515327044" sldId="275"/>
        </pc:sldMkLst>
        <pc:spChg chg="mod">
          <ac:chgData name="Felicity Fallon" userId="S::felicity.fallon@spherestandards.org::3ff0e4c3-3ad8-4010-beb2-c940946a3c54" providerId="AD" clId="Web-{3E7A7E28-0BF4-90C0-530E-247B22F8BB0F}" dt="2021-10-07T11:13:30.115" v="417"/>
          <ac:spMkLst>
            <pc:docMk/>
            <pc:sldMk cId="515327044" sldId="275"/>
            <ac:spMk id="2" creationId="{6F054EF6-617E-4E47-973D-2BD037818C73}"/>
          </ac:spMkLst>
        </pc:spChg>
        <pc:spChg chg="del mod">
          <ac:chgData name="Felicity Fallon" userId="S::felicity.fallon@spherestandards.org::3ff0e4c3-3ad8-4010-beb2-c940946a3c54" providerId="AD" clId="Web-{3E7A7E28-0BF4-90C0-530E-247B22F8BB0F}" dt="2021-10-07T11:13:30.115" v="417"/>
          <ac:spMkLst>
            <pc:docMk/>
            <pc:sldMk cId="515327044" sldId="275"/>
            <ac:spMk id="3" creationId="{29644C59-75B7-4453-AE70-B8256095C364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1:13:30.115" v="417"/>
          <ac:spMkLst>
            <pc:docMk/>
            <pc:sldMk cId="515327044" sldId="275"/>
            <ac:spMk id="9" creationId="{2E442304-DDBD-4F7B-8017-36BCC863FB40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1:13:30.115" v="417"/>
          <ac:spMkLst>
            <pc:docMk/>
            <pc:sldMk cId="515327044" sldId="275"/>
            <ac:spMk id="11" creationId="{5E107275-3853-46FD-A241-DE4355A42675}"/>
          </ac:spMkLst>
        </pc:spChg>
        <pc:graphicFrameChg chg="add">
          <ac:chgData name="Felicity Fallon" userId="S::felicity.fallon@spherestandards.org::3ff0e4c3-3ad8-4010-beb2-c940946a3c54" providerId="AD" clId="Web-{3E7A7E28-0BF4-90C0-530E-247B22F8BB0F}" dt="2021-10-07T11:13:30.115" v="417"/>
          <ac:graphicFrameMkLst>
            <pc:docMk/>
            <pc:sldMk cId="515327044" sldId="275"/>
            <ac:graphicFrameMk id="5" creationId="{7FD60C5D-402E-46FF-8B56-92908BE39308}"/>
          </ac:graphicFrameMkLst>
        </pc:graphicFrameChg>
      </pc:sldChg>
      <pc:sldChg chg="addSp delSp modSp new mod setBg setClrOvrMap">
        <pc:chgData name="Felicity Fallon" userId="S::felicity.fallon@spherestandards.org::3ff0e4c3-3ad8-4010-beb2-c940946a3c54" providerId="AD" clId="Web-{3E7A7E28-0BF4-90C0-530E-247B22F8BB0F}" dt="2021-10-07T10:44:44.875" v="179" actId="20577"/>
        <pc:sldMkLst>
          <pc:docMk/>
          <pc:sldMk cId="1488611240" sldId="276"/>
        </pc:sldMkLst>
        <pc:spChg chg="mod ord">
          <ac:chgData name="Felicity Fallon" userId="S::felicity.fallon@spherestandards.org::3ff0e4c3-3ad8-4010-beb2-c940946a3c54" providerId="AD" clId="Web-{3E7A7E28-0BF4-90C0-530E-247B22F8BB0F}" dt="2021-10-07T10:39:19.777" v="119"/>
          <ac:spMkLst>
            <pc:docMk/>
            <pc:sldMk cId="1488611240" sldId="276"/>
            <ac:spMk id="2" creationId="{E8905059-108E-44AD-A17E-BA4155256891}"/>
          </ac:spMkLst>
        </pc:spChg>
        <pc:spChg chg="del">
          <ac:chgData name="Felicity Fallon" userId="S::felicity.fallon@spherestandards.org::3ff0e4c3-3ad8-4010-beb2-c940946a3c54" providerId="AD" clId="Web-{3E7A7E28-0BF4-90C0-530E-247B22F8BB0F}" dt="2021-10-07T10:38:01.166" v="112"/>
          <ac:spMkLst>
            <pc:docMk/>
            <pc:sldMk cId="1488611240" sldId="276"/>
            <ac:spMk id="3" creationId="{0B65A400-CFD9-4AA9-8A10-BE59DFFCFC10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0:39:19.761" v="118"/>
          <ac:spMkLst>
            <pc:docMk/>
            <pc:sldMk cId="1488611240" sldId="276"/>
            <ac:spMk id="6" creationId="{9B76D444-2756-434F-AE61-96D69830C13E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0:39:19.761" v="118"/>
          <ac:spMkLst>
            <pc:docMk/>
            <pc:sldMk cId="1488611240" sldId="276"/>
            <ac:spMk id="7" creationId="{A27B6159-7734-4564-9E0F-C4BC43C36E52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0:39:03.745" v="116"/>
          <ac:spMkLst>
            <pc:docMk/>
            <pc:sldMk cId="1488611240" sldId="276"/>
            <ac:spMk id="8" creationId="{66CBB515-A09E-439E-AD23-03D93AB18B93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0:39:19.761" v="118"/>
          <ac:spMkLst>
            <pc:docMk/>
            <pc:sldMk cId="1488611240" sldId="276"/>
            <ac:spMk id="10" creationId="{A2A2364D-CFB9-452D-93D1-E1DF473D5454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0:39:03.745" v="116"/>
          <ac:spMkLst>
            <pc:docMk/>
            <pc:sldMk cId="1488611240" sldId="276"/>
            <ac:spMk id="11" creationId="{B0792D4F-247E-46FE-85FC-881DEFA41D94}"/>
          </ac:spMkLst>
        </pc:spChg>
        <pc:spChg chg="add mod">
          <ac:chgData name="Felicity Fallon" userId="S::felicity.fallon@spherestandards.org::3ff0e4c3-3ad8-4010-beb2-c940946a3c54" providerId="AD" clId="Web-{3E7A7E28-0BF4-90C0-530E-247B22F8BB0F}" dt="2021-10-07T10:44:44.875" v="179" actId="20577"/>
          <ac:spMkLst>
            <pc:docMk/>
            <pc:sldMk cId="1488611240" sldId="276"/>
            <ac:spMk id="12" creationId="{EB138BD4-3A38-43BE-AAD2-256297E9C77B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0:39:03.745" v="116"/>
          <ac:spMkLst>
            <pc:docMk/>
            <pc:sldMk cId="1488611240" sldId="276"/>
            <ac:spMk id="13" creationId="{FA3CD3A3-D3C1-4567-BEC0-3A50E9A3A630}"/>
          </ac:spMkLst>
        </pc:spChg>
        <pc:picChg chg="add mod ord">
          <ac:chgData name="Felicity Fallon" userId="S::felicity.fallon@spherestandards.org::3ff0e4c3-3ad8-4010-beb2-c940946a3c54" providerId="AD" clId="Web-{3E7A7E28-0BF4-90C0-530E-247B22F8BB0F}" dt="2021-10-07T10:39:19.777" v="119"/>
          <ac:picMkLst>
            <pc:docMk/>
            <pc:sldMk cId="1488611240" sldId="276"/>
            <ac:picMk id="4" creationId="{77EADC3B-4759-40F4-8DBC-6842919F6DC8}"/>
          </ac:picMkLst>
        </pc:picChg>
        <pc:cxnChg chg="add del">
          <ac:chgData name="Felicity Fallon" userId="S::felicity.fallon@spherestandards.org::3ff0e4c3-3ad8-4010-beb2-c940946a3c54" providerId="AD" clId="Web-{3E7A7E28-0BF4-90C0-530E-247B22F8BB0F}" dt="2021-10-07T10:39:19.761" v="118"/>
          <ac:cxnSpMkLst>
            <pc:docMk/>
            <pc:sldMk cId="1488611240" sldId="276"/>
            <ac:cxnSpMk id="9" creationId="{E2FFB46B-05BC-4950-B18A-9593FDAE6ED7}"/>
          </ac:cxnSpMkLst>
        </pc:cxnChg>
        <pc:cxnChg chg="add del">
          <ac:chgData name="Felicity Fallon" userId="S::felicity.fallon@spherestandards.org::3ff0e4c3-3ad8-4010-beb2-c940946a3c54" providerId="AD" clId="Web-{3E7A7E28-0BF4-90C0-530E-247B22F8BB0F}" dt="2021-10-07T10:39:03.745" v="116"/>
          <ac:cxnSpMkLst>
            <pc:docMk/>
            <pc:sldMk cId="1488611240" sldId="276"/>
            <ac:cxnSpMk id="15" creationId="{B56D13EF-D431-4D0F-BFFC-1B5A686FF9BD}"/>
          </ac:cxnSpMkLst>
        </pc:cxnChg>
      </pc:sldChg>
      <pc:sldChg chg="addSp delSp modSp new del">
        <pc:chgData name="Felicity Fallon" userId="S::felicity.fallon@spherestandards.org::3ff0e4c3-3ad8-4010-beb2-c940946a3c54" providerId="AD" clId="Web-{3E7A7E28-0BF4-90C0-530E-247B22F8BB0F}" dt="2021-10-07T10:35:02.711" v="110"/>
        <pc:sldMkLst>
          <pc:docMk/>
          <pc:sldMk cId="3034399641" sldId="276"/>
        </pc:sldMkLst>
        <pc:spChg chg="del">
          <ac:chgData name="Felicity Fallon" userId="S::felicity.fallon@spherestandards.org::3ff0e4c3-3ad8-4010-beb2-c940946a3c54" providerId="AD" clId="Web-{3E7A7E28-0BF4-90C0-530E-247B22F8BB0F}" dt="2021-10-07T10:33:50.991" v="105"/>
          <ac:spMkLst>
            <pc:docMk/>
            <pc:sldMk cId="3034399641" sldId="276"/>
            <ac:spMk id="3" creationId="{4D22F437-E81B-4325-9031-E391986C42EA}"/>
          </ac:spMkLst>
        </pc:spChg>
        <pc:spChg chg="add mod">
          <ac:chgData name="Felicity Fallon" userId="S::felicity.fallon@spherestandards.org::3ff0e4c3-3ad8-4010-beb2-c940946a3c54" providerId="AD" clId="Web-{3E7A7E28-0BF4-90C0-530E-247B22F8BB0F}" dt="2021-10-07T10:34:37.336" v="106"/>
          <ac:spMkLst>
            <pc:docMk/>
            <pc:sldMk cId="3034399641" sldId="276"/>
            <ac:spMk id="6" creationId="{8287C617-B3F0-4F7F-B55C-1363C45D0403}"/>
          </ac:spMkLst>
        </pc:spChg>
        <pc:picChg chg="add del mod ord">
          <ac:chgData name="Felicity Fallon" userId="S::felicity.fallon@spherestandards.org::3ff0e4c3-3ad8-4010-beb2-c940946a3c54" providerId="AD" clId="Web-{3E7A7E28-0BF4-90C0-530E-247B22F8BB0F}" dt="2021-10-07T10:34:37.336" v="106"/>
          <ac:picMkLst>
            <pc:docMk/>
            <pc:sldMk cId="3034399641" sldId="276"/>
            <ac:picMk id="4" creationId="{3BA21B5A-AF08-4F97-A9A9-B2CA8B42D395}"/>
          </ac:picMkLst>
        </pc:picChg>
      </pc:sldChg>
      <pc:sldChg chg="addSp delSp modSp new del mod setBg setClrOvrMap modShow">
        <pc:chgData name="Felicity Fallon" userId="S::felicity.fallon@spherestandards.org::3ff0e4c3-3ad8-4010-beb2-c940946a3c54" providerId="AD" clId="Web-{3E7A7E28-0BF4-90C0-530E-247B22F8BB0F}" dt="2021-10-07T10:31:43.083" v="103"/>
        <pc:sldMkLst>
          <pc:docMk/>
          <pc:sldMk cId="3120656276" sldId="276"/>
        </pc:sldMkLst>
        <pc:spChg chg="mod ord">
          <ac:chgData name="Felicity Fallon" userId="S::felicity.fallon@spherestandards.org::3ff0e4c3-3ad8-4010-beb2-c940946a3c54" providerId="AD" clId="Web-{3E7A7E28-0BF4-90C0-530E-247B22F8BB0F}" dt="2021-10-07T10:30:06.441" v="97"/>
          <ac:spMkLst>
            <pc:docMk/>
            <pc:sldMk cId="3120656276" sldId="276"/>
            <ac:spMk id="2" creationId="{AA9B54EE-452B-4C9F-8EB0-FEDE9488D06A}"/>
          </ac:spMkLst>
        </pc:spChg>
        <pc:spChg chg="del">
          <ac:chgData name="Felicity Fallon" userId="S::felicity.fallon@spherestandards.org::3ff0e4c3-3ad8-4010-beb2-c940946a3c54" providerId="AD" clId="Web-{3E7A7E28-0BF4-90C0-530E-247B22F8BB0F}" dt="2021-10-07T10:28:58.910" v="94"/>
          <ac:spMkLst>
            <pc:docMk/>
            <pc:sldMk cId="3120656276" sldId="276"/>
            <ac:spMk id="3" creationId="{AFA4A37E-20BB-4016-9474-2BE31B120C48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0:30:06.441" v="97"/>
          <ac:spMkLst>
            <pc:docMk/>
            <pc:sldMk cId="3120656276" sldId="276"/>
            <ac:spMk id="8" creationId="{774E98AF-5D31-4EE1-BA6B-C40BFE868D2C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0:30:06.441" v="97"/>
          <ac:spMkLst>
            <pc:docMk/>
            <pc:sldMk cId="3120656276" sldId="276"/>
            <ac:spMk id="11" creationId="{9B76D444-2756-434F-AE61-96D69830C13E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0:30:06.441" v="97"/>
          <ac:spMkLst>
            <pc:docMk/>
            <pc:sldMk cId="3120656276" sldId="276"/>
            <ac:spMk id="13" creationId="{A27B6159-7734-4564-9E0F-C4BC43C36E52}"/>
          </ac:spMkLst>
        </pc:spChg>
        <pc:picChg chg="add mod ord">
          <ac:chgData name="Felicity Fallon" userId="S::felicity.fallon@spherestandards.org::3ff0e4c3-3ad8-4010-beb2-c940946a3c54" providerId="AD" clId="Web-{3E7A7E28-0BF4-90C0-530E-247B22F8BB0F}" dt="2021-10-07T10:31:32.146" v="102" actId="14100"/>
          <ac:picMkLst>
            <pc:docMk/>
            <pc:sldMk cId="3120656276" sldId="276"/>
            <ac:picMk id="4" creationId="{F638B7EB-B1FF-4607-8401-393FB34D33FC}"/>
          </ac:picMkLst>
        </pc:picChg>
        <pc:cxnChg chg="add">
          <ac:chgData name="Felicity Fallon" userId="S::felicity.fallon@spherestandards.org::3ff0e4c3-3ad8-4010-beb2-c940946a3c54" providerId="AD" clId="Web-{3E7A7E28-0BF4-90C0-530E-247B22F8BB0F}" dt="2021-10-07T10:30:06.441" v="97"/>
          <ac:cxnSpMkLst>
            <pc:docMk/>
            <pc:sldMk cId="3120656276" sldId="276"/>
            <ac:cxnSpMk id="15" creationId="{E2FFB46B-05BC-4950-B18A-9593FDAE6ED7}"/>
          </ac:cxnSpMkLst>
        </pc:cxnChg>
      </pc:sldChg>
      <pc:sldChg chg="modSp new del">
        <pc:chgData name="Felicity Fallon" userId="S::felicity.fallon@spherestandards.org::3ff0e4c3-3ad8-4010-beb2-c940946a3c54" providerId="AD" clId="Web-{3E7A7E28-0BF4-90C0-530E-247B22F8BB0F}" dt="2021-10-07T10:46:21.345" v="180"/>
        <pc:sldMkLst>
          <pc:docMk/>
          <pc:sldMk cId="1180114623" sldId="277"/>
        </pc:sldMkLst>
        <pc:spChg chg="mod">
          <ac:chgData name="Felicity Fallon" userId="S::felicity.fallon@spherestandards.org::3ff0e4c3-3ad8-4010-beb2-c940946a3c54" providerId="AD" clId="Web-{3E7A7E28-0BF4-90C0-530E-247B22F8BB0F}" dt="2021-10-07T10:44:16.921" v="177" actId="20577"/>
          <ac:spMkLst>
            <pc:docMk/>
            <pc:sldMk cId="1180114623" sldId="277"/>
            <ac:spMk id="3" creationId="{4CB5FF9B-1B8D-4A78-B9E3-FCC2859C3442}"/>
          </ac:spMkLst>
        </pc:spChg>
      </pc:sldChg>
      <pc:sldChg chg="addSp delSp modSp new">
        <pc:chgData name="Felicity Fallon" userId="S::felicity.fallon@spherestandards.org::3ff0e4c3-3ad8-4010-beb2-c940946a3c54" providerId="AD" clId="Web-{3E7A7E28-0BF4-90C0-530E-247B22F8BB0F}" dt="2021-10-07T11:00:16.715" v="328" actId="14100"/>
        <pc:sldMkLst>
          <pc:docMk/>
          <pc:sldMk cId="1737203650" sldId="277"/>
        </pc:sldMkLst>
        <pc:spChg chg="del">
          <ac:chgData name="Felicity Fallon" userId="S::felicity.fallon@spherestandards.org::3ff0e4c3-3ad8-4010-beb2-c940946a3c54" providerId="AD" clId="Web-{3E7A7E28-0BF4-90C0-530E-247B22F8BB0F}" dt="2021-10-07T11:00:01.902" v="326"/>
          <ac:spMkLst>
            <pc:docMk/>
            <pc:sldMk cId="1737203650" sldId="277"/>
            <ac:spMk id="3" creationId="{8AEAA543-2A4E-4F43-A7F1-6E6CFC6B2CF1}"/>
          </ac:spMkLst>
        </pc:spChg>
        <pc:picChg chg="add mod ord">
          <ac:chgData name="Felicity Fallon" userId="S::felicity.fallon@spherestandards.org::3ff0e4c3-3ad8-4010-beb2-c940946a3c54" providerId="AD" clId="Web-{3E7A7E28-0BF4-90C0-530E-247B22F8BB0F}" dt="2021-10-07T11:00:16.715" v="328" actId="14100"/>
          <ac:picMkLst>
            <pc:docMk/>
            <pc:sldMk cId="1737203650" sldId="277"/>
            <ac:picMk id="4" creationId="{0D2A656D-50A1-4A45-8D58-38A0A1759A24}"/>
          </ac:picMkLst>
        </pc:picChg>
      </pc:sldChg>
      <pc:sldChg chg="modSp new del">
        <pc:chgData name="Felicity Fallon" userId="S::felicity.fallon@spherestandards.org::3ff0e4c3-3ad8-4010-beb2-c940946a3c54" providerId="AD" clId="Web-{3E7A7E28-0BF4-90C0-530E-247B22F8BB0F}" dt="2021-10-07T10:51:00.098" v="236"/>
        <pc:sldMkLst>
          <pc:docMk/>
          <pc:sldMk cId="2701897833" sldId="277"/>
        </pc:sldMkLst>
        <pc:spChg chg="mod">
          <ac:chgData name="Felicity Fallon" userId="S::felicity.fallon@spherestandards.org::3ff0e4c3-3ad8-4010-beb2-c940946a3c54" providerId="AD" clId="Web-{3E7A7E28-0BF4-90C0-530E-247B22F8BB0F}" dt="2021-10-07T10:50:02.910" v="228" actId="20577"/>
          <ac:spMkLst>
            <pc:docMk/>
            <pc:sldMk cId="2701897833" sldId="277"/>
            <ac:spMk id="2" creationId="{3EE38048-8B65-405B-AA17-25D815BCB93D}"/>
          </ac:spMkLst>
        </pc:spChg>
      </pc:sldChg>
      <pc:sldChg chg="addSp delSp modSp new">
        <pc:chgData name="Felicity Fallon" userId="S::felicity.fallon@spherestandards.org::3ff0e4c3-3ad8-4010-beb2-c940946a3c54" providerId="AD" clId="Web-{3E7A7E28-0BF4-90C0-530E-247B22F8BB0F}" dt="2021-10-07T11:02:45.310" v="331" actId="14100"/>
        <pc:sldMkLst>
          <pc:docMk/>
          <pc:sldMk cId="1214475432" sldId="278"/>
        </pc:sldMkLst>
        <pc:spChg chg="del">
          <ac:chgData name="Felicity Fallon" userId="S::felicity.fallon@spherestandards.org::3ff0e4c3-3ad8-4010-beb2-c940946a3c54" providerId="AD" clId="Web-{3E7A7E28-0BF4-90C0-530E-247B22F8BB0F}" dt="2021-10-07T11:02:31.466" v="329"/>
          <ac:spMkLst>
            <pc:docMk/>
            <pc:sldMk cId="1214475432" sldId="278"/>
            <ac:spMk id="3" creationId="{91CD3767-5A4F-4664-9ADF-E529CBF7E3B7}"/>
          </ac:spMkLst>
        </pc:spChg>
        <pc:picChg chg="add mod ord">
          <ac:chgData name="Felicity Fallon" userId="S::felicity.fallon@spherestandards.org::3ff0e4c3-3ad8-4010-beb2-c940946a3c54" providerId="AD" clId="Web-{3E7A7E28-0BF4-90C0-530E-247B22F8BB0F}" dt="2021-10-07T11:02:45.310" v="331" actId="14100"/>
          <ac:picMkLst>
            <pc:docMk/>
            <pc:sldMk cId="1214475432" sldId="278"/>
            <ac:picMk id="4" creationId="{C13F72FE-743A-494F-A2F5-5FCE48ECAEB3}"/>
          </ac:picMkLst>
        </pc:picChg>
      </pc:sldChg>
      <pc:sldChg chg="addSp delSp modSp new add del">
        <pc:chgData name="Felicity Fallon" userId="S::felicity.fallon@spherestandards.org::3ff0e4c3-3ad8-4010-beb2-c940946a3c54" providerId="AD" clId="Web-{3E7A7E28-0BF4-90C0-530E-247B22F8BB0F}" dt="2021-10-07T10:54:47.788" v="297"/>
        <pc:sldMkLst>
          <pc:docMk/>
          <pc:sldMk cId="3902025679" sldId="278"/>
        </pc:sldMkLst>
        <pc:spChg chg="mod">
          <ac:chgData name="Felicity Fallon" userId="S::felicity.fallon@spherestandards.org::3ff0e4c3-3ad8-4010-beb2-c940946a3c54" providerId="AD" clId="Web-{3E7A7E28-0BF4-90C0-530E-247B22F8BB0F}" dt="2021-10-07T10:50:54.379" v="235" actId="20577"/>
          <ac:spMkLst>
            <pc:docMk/>
            <pc:sldMk cId="3902025679" sldId="278"/>
            <ac:spMk id="2" creationId="{9F33D5D3-72AE-416B-94F6-1068AC7F0F82}"/>
          </ac:spMkLst>
        </pc:spChg>
        <pc:spChg chg="del">
          <ac:chgData name="Felicity Fallon" userId="S::felicity.fallon@spherestandards.org::3ff0e4c3-3ad8-4010-beb2-c940946a3c54" providerId="AD" clId="Web-{3E7A7E28-0BF4-90C0-530E-247B22F8BB0F}" dt="2021-10-07T10:51:09.630" v="238"/>
          <ac:spMkLst>
            <pc:docMk/>
            <pc:sldMk cId="3902025679" sldId="278"/>
            <ac:spMk id="3" creationId="{66612738-C08D-48CF-B145-19A51D69BA0F}"/>
          </ac:spMkLst>
        </pc:spChg>
        <pc:spChg chg="mod">
          <ac:chgData name="Felicity Fallon" userId="S::felicity.fallon@spherestandards.org::3ff0e4c3-3ad8-4010-beb2-c940946a3c54" providerId="AD" clId="Web-{3E7A7E28-0BF4-90C0-530E-247B22F8BB0F}" dt="2021-10-07T10:53:19.740" v="290" actId="20577"/>
          <ac:spMkLst>
            <pc:docMk/>
            <pc:sldMk cId="3902025679" sldId="278"/>
            <ac:spMk id="4" creationId="{13ECE1DA-31D3-463B-88CE-CDB688390A12}"/>
          </ac:spMkLst>
        </pc:spChg>
        <pc:spChg chg="add mod">
          <ac:chgData name="Felicity Fallon" userId="S::felicity.fallon@spherestandards.org::3ff0e4c3-3ad8-4010-beb2-c940946a3c54" providerId="AD" clId="Web-{3E7A7E28-0BF4-90C0-530E-247B22F8BB0F}" dt="2021-10-07T10:54:25.976" v="293"/>
          <ac:spMkLst>
            <pc:docMk/>
            <pc:sldMk cId="3902025679" sldId="278"/>
            <ac:spMk id="7" creationId="{09CCFAE3-7C90-45BA-A71F-26D67D237B65}"/>
          </ac:spMkLst>
        </pc:spChg>
        <pc:picChg chg="add del mod ord">
          <ac:chgData name="Felicity Fallon" userId="S::felicity.fallon@spherestandards.org::3ff0e4c3-3ad8-4010-beb2-c940946a3c54" providerId="AD" clId="Web-{3E7A7E28-0BF4-90C0-530E-247B22F8BB0F}" dt="2021-10-07T10:54:25.976" v="293"/>
          <ac:picMkLst>
            <pc:docMk/>
            <pc:sldMk cId="3902025679" sldId="278"/>
            <ac:picMk id="5" creationId="{F95D384F-42A9-44F6-A1FF-AB24B96A720F}"/>
          </ac:picMkLst>
        </pc:picChg>
      </pc:sldChg>
      <pc:sldChg chg="addSp delSp modSp new del">
        <pc:chgData name="Felicity Fallon" userId="S::felicity.fallon@spherestandards.org::3ff0e4c3-3ad8-4010-beb2-c940946a3c54" providerId="AD" clId="Web-{3E7A7E28-0BF4-90C0-530E-247B22F8BB0F}" dt="2021-10-07T11:35:48.945" v="747"/>
        <pc:sldMkLst>
          <pc:docMk/>
          <pc:sldMk cId="1117829058" sldId="279"/>
        </pc:sldMkLst>
        <pc:spChg chg="del">
          <ac:chgData name="Felicity Fallon" userId="S::felicity.fallon@spherestandards.org::3ff0e4c3-3ad8-4010-beb2-c940946a3c54" providerId="AD" clId="Web-{3E7A7E28-0BF4-90C0-530E-247B22F8BB0F}" dt="2021-10-07T11:33:40.084" v="725"/>
          <ac:spMkLst>
            <pc:docMk/>
            <pc:sldMk cId="1117829058" sldId="279"/>
            <ac:spMk id="3" creationId="{9C01D649-566F-4762-8F56-2176BE02AEEB}"/>
          </ac:spMkLst>
        </pc:spChg>
        <pc:picChg chg="add mod ord">
          <ac:chgData name="Felicity Fallon" userId="S::felicity.fallon@spherestandards.org::3ff0e4c3-3ad8-4010-beb2-c940946a3c54" providerId="AD" clId="Web-{3E7A7E28-0BF4-90C0-530E-247B22F8BB0F}" dt="2021-10-07T11:33:49.788" v="726" actId="1076"/>
          <ac:picMkLst>
            <pc:docMk/>
            <pc:sldMk cId="1117829058" sldId="279"/>
            <ac:picMk id="4" creationId="{A81D26A4-62D5-411C-A020-00EF0AF8EFB6}"/>
          </ac:picMkLst>
        </pc:picChg>
      </pc:sldChg>
      <pc:sldChg chg="addSp delSp modSp new mod setBg">
        <pc:chgData name="Felicity Fallon" userId="S::felicity.fallon@spherestandards.org::3ff0e4c3-3ad8-4010-beb2-c940946a3c54" providerId="AD" clId="Web-{3E7A7E28-0BF4-90C0-530E-247B22F8BB0F}" dt="2021-10-07T11:57:36.728" v="1030" actId="20577"/>
        <pc:sldMkLst>
          <pc:docMk/>
          <pc:sldMk cId="1201727328" sldId="280"/>
        </pc:sldMkLst>
        <pc:spChg chg="mod">
          <ac:chgData name="Felicity Fallon" userId="S::felicity.fallon@spherestandards.org::3ff0e4c3-3ad8-4010-beb2-c940946a3c54" providerId="AD" clId="Web-{3E7A7E28-0BF4-90C0-530E-247B22F8BB0F}" dt="2021-10-07T11:57:36.728" v="1030" actId="20577"/>
          <ac:spMkLst>
            <pc:docMk/>
            <pc:sldMk cId="1201727328" sldId="280"/>
            <ac:spMk id="2" creationId="{14C11008-FB50-402B-814A-4B0F95D8C35D}"/>
          </ac:spMkLst>
        </pc:spChg>
        <pc:spChg chg="del">
          <ac:chgData name="Felicity Fallon" userId="S::felicity.fallon@spherestandards.org::3ff0e4c3-3ad8-4010-beb2-c940946a3c54" providerId="AD" clId="Web-{3E7A7E28-0BF4-90C0-530E-247B22F8BB0F}" dt="2021-10-07T11:34:17.991" v="734"/>
          <ac:spMkLst>
            <pc:docMk/>
            <pc:sldMk cId="1201727328" sldId="280"/>
            <ac:spMk id="3" creationId="{74ECE3CE-5A4D-4309-991C-85AFFA7548EE}"/>
          </ac:spMkLst>
        </pc:spChg>
        <pc:spChg chg="add mod">
          <ac:chgData name="Felicity Fallon" userId="S::felicity.fallon@spherestandards.org::3ff0e4c3-3ad8-4010-beb2-c940946a3c54" providerId="AD" clId="Web-{3E7A7E28-0BF4-90C0-530E-247B22F8BB0F}" dt="2021-10-07T11:40:16.829" v="771" actId="1076"/>
          <ac:spMkLst>
            <pc:docMk/>
            <pc:sldMk cId="1201727328" sldId="280"/>
            <ac:spMk id="5" creationId="{3562DA12-09A4-4D54-8F73-9B9331EBA4B1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1:39:31.573" v="766"/>
          <ac:spMkLst>
            <pc:docMk/>
            <pc:sldMk cId="1201727328" sldId="280"/>
            <ac:spMk id="10" creationId="{D4771268-CB57-404A-9271-370EB28F6090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1:39:31.573" v="766"/>
          <ac:spMkLst>
            <pc:docMk/>
            <pc:sldMk cId="1201727328" sldId="280"/>
            <ac:spMk id="15" creationId="{81610B62-EEF8-4526-A7B2-4E91F13143C0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1:39:31.573" v="766"/>
          <ac:spMkLst>
            <pc:docMk/>
            <pc:sldMk cId="1201727328" sldId="280"/>
            <ac:spMk id="17" creationId="{71FC7D98-7B8B-402A-90FC-F027482F2142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1:39:31.573" v="766"/>
          <ac:spMkLst>
            <pc:docMk/>
            <pc:sldMk cId="1201727328" sldId="280"/>
            <ac:spMk id="19" creationId="{AD7356EA-285B-4E5D-8FEC-104659A4FD2C}"/>
          </ac:spMkLst>
        </pc:spChg>
        <pc:picChg chg="add mod ord">
          <ac:chgData name="Felicity Fallon" userId="S::felicity.fallon@spherestandards.org::3ff0e4c3-3ad8-4010-beb2-c940946a3c54" providerId="AD" clId="Web-{3E7A7E28-0BF4-90C0-530E-247B22F8BB0F}" dt="2021-10-07T11:40:09.433" v="770" actId="14100"/>
          <ac:picMkLst>
            <pc:docMk/>
            <pc:sldMk cId="1201727328" sldId="280"/>
            <ac:picMk id="4" creationId="{A37C0170-B680-4938-9467-ECC5CBC3D671}"/>
          </ac:picMkLst>
        </pc:picChg>
      </pc:sldChg>
      <pc:sldChg chg="add ord replId">
        <pc:chgData name="Felicity Fallon" userId="S::felicity.fallon@spherestandards.org::3ff0e4c3-3ad8-4010-beb2-c940946a3c54" providerId="AD" clId="Web-{3E7A7E28-0BF4-90C0-530E-247B22F8BB0F}" dt="2021-10-07T11:54:57.695" v="876"/>
        <pc:sldMkLst>
          <pc:docMk/>
          <pc:sldMk cId="278024007" sldId="281"/>
        </pc:sldMkLst>
      </pc:sldChg>
      <pc:sldChg chg="add del replId">
        <pc:chgData name="Felicity Fallon" userId="S::felicity.fallon@spherestandards.org::3ff0e4c3-3ad8-4010-beb2-c940946a3c54" providerId="AD" clId="Web-{3E7A7E28-0BF4-90C0-530E-247B22F8BB0F}" dt="2021-10-07T11:44:12.827" v="872"/>
        <pc:sldMkLst>
          <pc:docMk/>
          <pc:sldMk cId="2813040329" sldId="281"/>
        </pc:sldMkLst>
      </pc:sldChg>
      <pc:sldChg chg="modSp new">
        <pc:chgData name="Felicity Fallon" userId="S::felicity.fallon@spherestandards.org::3ff0e4c3-3ad8-4010-beb2-c940946a3c54" providerId="AD" clId="Web-{3E7A7E28-0BF4-90C0-530E-247B22F8BB0F}" dt="2021-10-07T11:57:27.056" v="1020" actId="20577"/>
        <pc:sldMkLst>
          <pc:docMk/>
          <pc:sldMk cId="3828578472" sldId="282"/>
        </pc:sldMkLst>
        <pc:spChg chg="mod">
          <ac:chgData name="Felicity Fallon" userId="S::felicity.fallon@spherestandards.org::3ff0e4c3-3ad8-4010-beb2-c940946a3c54" providerId="AD" clId="Web-{3E7A7E28-0BF4-90C0-530E-247B22F8BB0F}" dt="2021-10-07T11:56:57.852" v="1008" actId="20577"/>
          <ac:spMkLst>
            <pc:docMk/>
            <pc:sldMk cId="3828578472" sldId="282"/>
            <ac:spMk id="2" creationId="{B9F80689-4667-482E-A022-18DF383F6580}"/>
          </ac:spMkLst>
        </pc:spChg>
        <pc:spChg chg="mod">
          <ac:chgData name="Felicity Fallon" userId="S::felicity.fallon@spherestandards.org::3ff0e4c3-3ad8-4010-beb2-c940946a3c54" providerId="AD" clId="Web-{3E7A7E28-0BF4-90C0-530E-247B22F8BB0F}" dt="2021-10-07T11:57:27.056" v="1020" actId="20577"/>
          <ac:spMkLst>
            <pc:docMk/>
            <pc:sldMk cId="3828578472" sldId="282"/>
            <ac:spMk id="3" creationId="{F1E3DB7A-F58E-4D60-BB3F-5611BDC2A0F7}"/>
          </ac:spMkLst>
        </pc:spChg>
      </pc:sldChg>
      <pc:sldChg chg="addSp delSp modSp add del replId">
        <pc:chgData name="Felicity Fallon" userId="S::felicity.fallon@spherestandards.org::3ff0e4c3-3ad8-4010-beb2-c940946a3c54" providerId="AD" clId="Web-{3E7A7E28-0BF4-90C0-530E-247B22F8BB0F}" dt="2021-10-07T11:44:11.999" v="871"/>
        <pc:sldMkLst>
          <pc:docMk/>
          <pc:sldMk cId="4061628139" sldId="282"/>
        </pc:sldMkLst>
        <pc:spChg chg="add mod">
          <ac:chgData name="Felicity Fallon" userId="S::felicity.fallon@spherestandards.org::3ff0e4c3-3ad8-4010-beb2-c940946a3c54" providerId="AD" clId="Web-{3E7A7E28-0BF4-90C0-530E-247B22F8BB0F}" dt="2021-10-07T11:39:03.510" v="764"/>
          <ac:spMkLst>
            <pc:docMk/>
            <pc:sldMk cId="4061628139" sldId="282"/>
            <ac:spMk id="5" creationId="{E0F30B75-1525-4437-9CB1-AADAA5B074BF}"/>
          </ac:spMkLst>
        </pc:spChg>
        <pc:picChg chg="del mod">
          <ac:chgData name="Felicity Fallon" userId="S::felicity.fallon@spherestandards.org::3ff0e4c3-3ad8-4010-beb2-c940946a3c54" providerId="AD" clId="Web-{3E7A7E28-0BF4-90C0-530E-247B22F8BB0F}" dt="2021-10-07T11:39:03.510" v="764"/>
          <ac:picMkLst>
            <pc:docMk/>
            <pc:sldMk cId="4061628139" sldId="282"/>
            <ac:picMk id="4" creationId="{A81D26A4-62D5-411C-A020-00EF0AF8EFB6}"/>
          </ac:picMkLst>
        </pc:picChg>
      </pc:sldChg>
      <pc:sldChg chg="addSp delSp modSp add del replId">
        <pc:chgData name="Felicity Fallon" userId="S::felicity.fallon@spherestandards.org::3ff0e4c3-3ad8-4010-beb2-c940946a3c54" providerId="AD" clId="Web-{3E7A7E28-0BF4-90C0-530E-247B22F8BB0F}" dt="2021-10-07T11:44:16.905" v="874"/>
        <pc:sldMkLst>
          <pc:docMk/>
          <pc:sldMk cId="884509189" sldId="283"/>
        </pc:sldMkLst>
        <pc:spChg chg="add del mod">
          <ac:chgData name="Felicity Fallon" userId="S::felicity.fallon@spherestandards.org::3ff0e4c3-3ad8-4010-beb2-c940946a3c54" providerId="AD" clId="Web-{3E7A7E28-0BF4-90C0-530E-247B22F8BB0F}" dt="2021-10-07T11:39:09.760" v="765"/>
          <ac:spMkLst>
            <pc:docMk/>
            <pc:sldMk cId="884509189" sldId="283"/>
            <ac:spMk id="5" creationId="{08B04689-6189-4EB4-8405-E4D58E600AB5}"/>
          </ac:spMkLst>
        </pc:spChg>
        <pc:picChg chg="del mod">
          <ac:chgData name="Felicity Fallon" userId="S::felicity.fallon@spherestandards.org::3ff0e4c3-3ad8-4010-beb2-c940946a3c54" providerId="AD" clId="Web-{3E7A7E28-0BF4-90C0-530E-247B22F8BB0F}" dt="2021-10-07T11:35:41.367" v="746"/>
          <ac:picMkLst>
            <pc:docMk/>
            <pc:sldMk cId="884509189" sldId="283"/>
            <ac:picMk id="4" creationId="{A81D26A4-62D5-411C-A020-00EF0AF8EFB6}"/>
          </ac:picMkLst>
        </pc:picChg>
        <pc:picChg chg="add mod ord">
          <ac:chgData name="Felicity Fallon" userId="S::felicity.fallon@spherestandards.org::3ff0e4c3-3ad8-4010-beb2-c940946a3c54" providerId="AD" clId="Web-{3E7A7E28-0BF4-90C0-530E-247B22F8BB0F}" dt="2021-10-07T11:39:09.760" v="765"/>
          <ac:picMkLst>
            <pc:docMk/>
            <pc:sldMk cId="884509189" sldId="283"/>
            <ac:picMk id="6" creationId="{B612A286-EECE-4E3A-B179-431C605E1CF9}"/>
          </ac:picMkLst>
        </pc:picChg>
      </pc:sldChg>
      <pc:sldChg chg="addSp delSp modSp new mod setBg setClrOvrMap">
        <pc:chgData name="Felicity Fallon" userId="S::felicity.fallon@spherestandards.org::3ff0e4c3-3ad8-4010-beb2-c940946a3c54" providerId="AD" clId="Web-{3E7A7E28-0BF4-90C0-530E-247B22F8BB0F}" dt="2021-10-07T12:06:40.079" v="1151"/>
        <pc:sldMkLst>
          <pc:docMk/>
          <pc:sldMk cId="1073047524" sldId="283"/>
        </pc:sldMkLst>
        <pc:spChg chg="del mod ord">
          <ac:chgData name="Felicity Fallon" userId="S::felicity.fallon@spherestandards.org::3ff0e4c3-3ad8-4010-beb2-c940946a3c54" providerId="AD" clId="Web-{3E7A7E28-0BF4-90C0-530E-247B22F8BB0F}" dt="2021-10-07T12:06:40.079" v="1151"/>
          <ac:spMkLst>
            <pc:docMk/>
            <pc:sldMk cId="1073047524" sldId="283"/>
            <ac:spMk id="2" creationId="{564816EE-02ED-4EC8-AA7B-4742CA9CFA87}"/>
          </ac:spMkLst>
        </pc:spChg>
        <pc:spChg chg="del">
          <ac:chgData name="Felicity Fallon" userId="S::felicity.fallon@spherestandards.org::3ff0e4c3-3ad8-4010-beb2-c940946a3c54" providerId="AD" clId="Web-{3E7A7E28-0BF4-90C0-530E-247B22F8BB0F}" dt="2021-10-07T12:03:15.373" v="1123"/>
          <ac:spMkLst>
            <pc:docMk/>
            <pc:sldMk cId="1073047524" sldId="283"/>
            <ac:spMk id="3" creationId="{1A82F198-B2F9-4ECB-A018-7A85F6AF0621}"/>
          </ac:spMkLst>
        </pc:spChg>
        <pc:spChg chg="add del mod">
          <ac:chgData name="Felicity Fallon" userId="S::felicity.fallon@spherestandards.org::3ff0e4c3-3ad8-4010-beb2-c940946a3c54" providerId="AD" clId="Web-{3E7A7E28-0BF4-90C0-530E-247B22F8BB0F}" dt="2021-10-07T12:06:28.985" v="1150"/>
          <ac:spMkLst>
            <pc:docMk/>
            <pc:sldMk cId="1073047524" sldId="283"/>
            <ac:spMk id="5" creationId="{CD3F2F53-2C46-489A-9503-1627CC1CE58E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2:06:40.079" v="1151"/>
          <ac:spMkLst>
            <pc:docMk/>
            <pc:sldMk cId="1073047524" sldId="283"/>
            <ac:spMk id="8" creationId="{705F5DEC-A664-493D-B972-FA6904988E3E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2:06:40.079" v="1151"/>
          <ac:spMkLst>
            <pc:docMk/>
            <pc:sldMk cId="1073047524" sldId="283"/>
            <ac:spMk id="11" creationId="{9B76D444-2756-434F-AE61-96D69830C13E}"/>
          </ac:spMkLst>
        </pc:spChg>
        <pc:spChg chg="add del">
          <ac:chgData name="Felicity Fallon" userId="S::felicity.fallon@spherestandards.org::3ff0e4c3-3ad8-4010-beb2-c940946a3c54" providerId="AD" clId="Web-{3E7A7E28-0BF4-90C0-530E-247B22F8BB0F}" dt="2021-10-07T12:06:40.079" v="1151"/>
          <ac:spMkLst>
            <pc:docMk/>
            <pc:sldMk cId="1073047524" sldId="283"/>
            <ac:spMk id="13" creationId="{A27B6159-7734-4564-9E0F-C4BC43C36E52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2:06:40.079" v="1151"/>
          <ac:spMkLst>
            <pc:docMk/>
            <pc:sldMk cId="1073047524" sldId="283"/>
            <ac:spMk id="20" creationId="{32BC26D8-82FB-445E-AA49-62A77D7C1EE0}"/>
          </ac:spMkLst>
        </pc:spChg>
        <pc:spChg chg="add">
          <ac:chgData name="Felicity Fallon" userId="S::felicity.fallon@spherestandards.org::3ff0e4c3-3ad8-4010-beb2-c940946a3c54" providerId="AD" clId="Web-{3E7A7E28-0BF4-90C0-530E-247B22F8BB0F}" dt="2021-10-07T12:06:40.079" v="1151"/>
          <ac:spMkLst>
            <pc:docMk/>
            <pc:sldMk cId="1073047524" sldId="283"/>
            <ac:spMk id="22" creationId="{CB44330D-EA18-4254-AA95-EB49948539B8}"/>
          </ac:spMkLst>
        </pc:spChg>
        <pc:picChg chg="add mod ord">
          <ac:chgData name="Felicity Fallon" userId="S::felicity.fallon@spherestandards.org::3ff0e4c3-3ad8-4010-beb2-c940946a3c54" providerId="AD" clId="Web-{3E7A7E28-0BF4-90C0-530E-247B22F8BB0F}" dt="2021-10-07T12:06:40.079" v="1151"/>
          <ac:picMkLst>
            <pc:docMk/>
            <pc:sldMk cId="1073047524" sldId="283"/>
            <ac:picMk id="4" creationId="{B90644EA-94BA-48A2-8E83-FDA788108F4F}"/>
          </ac:picMkLst>
        </pc:picChg>
        <pc:cxnChg chg="add del">
          <ac:chgData name="Felicity Fallon" userId="S::felicity.fallon@spherestandards.org::3ff0e4c3-3ad8-4010-beb2-c940946a3c54" providerId="AD" clId="Web-{3E7A7E28-0BF4-90C0-530E-247B22F8BB0F}" dt="2021-10-07T12:06:40.079" v="1151"/>
          <ac:cxnSpMkLst>
            <pc:docMk/>
            <pc:sldMk cId="1073047524" sldId="283"/>
            <ac:cxnSpMk id="15" creationId="{E2FFB46B-05BC-4950-B18A-9593FDAE6ED7}"/>
          </ac:cxnSpMkLst>
        </pc:cxnChg>
      </pc:sldChg>
    </pc:docChg>
  </pc:docChgLst>
  <pc:docChgLst>
    <pc:chgData name="Felicity Fallon" userId="S::felicity.fallon@spherestandards.org::3ff0e4c3-3ad8-4010-beb2-c940946a3c54" providerId="AD" clId="Web-{6EB2410C-A063-3A9B-2069-02B171C7D42B}"/>
    <pc:docChg chg="addSld delSld modSld addMainMaster modMainMaster">
      <pc:chgData name="Felicity Fallon" userId="S::felicity.fallon@spherestandards.org::3ff0e4c3-3ad8-4010-beb2-c940946a3c54" providerId="AD" clId="Web-{6EB2410C-A063-3A9B-2069-02B171C7D42B}" dt="2021-10-14T14:10:25.266" v="316" actId="20577"/>
      <pc:docMkLst>
        <pc:docMk/>
      </pc:docMkLst>
      <pc:sldChg chg="addSp delSp modSp">
        <pc:chgData name="Felicity Fallon" userId="S::felicity.fallon@spherestandards.org::3ff0e4c3-3ad8-4010-beb2-c940946a3c54" providerId="AD" clId="Web-{6EB2410C-A063-3A9B-2069-02B171C7D42B}" dt="2021-10-14T14:10:25.266" v="316" actId="20577"/>
        <pc:sldMkLst>
          <pc:docMk/>
          <pc:sldMk cId="678847774" sldId="269"/>
        </pc:sldMkLst>
        <pc:spChg chg="mod">
          <ac:chgData name="Felicity Fallon" userId="S::felicity.fallon@spherestandards.org::3ff0e4c3-3ad8-4010-beb2-c940946a3c54" providerId="AD" clId="Web-{6EB2410C-A063-3A9B-2069-02B171C7D42B}" dt="2021-10-14T14:05:11.997" v="306"/>
          <ac:spMkLst>
            <pc:docMk/>
            <pc:sldMk cId="678847774" sldId="269"/>
            <ac:spMk id="2" creationId="{66D10E8E-7F64-4468-BCE1-68C799909DCF}"/>
          </ac:spMkLst>
        </pc:spChg>
        <pc:spChg chg="mod ord">
          <ac:chgData name="Felicity Fallon" userId="S::felicity.fallon@spherestandards.org::3ff0e4c3-3ad8-4010-beb2-c940946a3c54" providerId="AD" clId="Web-{6EB2410C-A063-3A9B-2069-02B171C7D42B}" dt="2021-10-14T14:10:25.266" v="316" actId="20577"/>
          <ac:spMkLst>
            <pc:docMk/>
            <pc:sldMk cId="678847774" sldId="269"/>
            <ac:spMk id="8" creationId="{08063C00-D711-40E4-9BE3-82877390D480}"/>
          </ac:spMkLst>
        </pc:spChg>
        <pc:spChg chg="add">
          <ac:chgData name="Felicity Fallon" userId="S::felicity.fallon@spherestandards.org::3ff0e4c3-3ad8-4010-beb2-c940946a3c54" providerId="AD" clId="Web-{6EB2410C-A063-3A9B-2069-02B171C7D42B}" dt="2021-10-14T14:05:11.997" v="306"/>
          <ac:spMkLst>
            <pc:docMk/>
            <pc:sldMk cId="678847774" sldId="269"/>
            <ac:spMk id="16" creationId="{8E20FA99-AAAC-4AF3-9FAE-707420324F1C}"/>
          </ac:spMkLst>
        </pc:spChg>
        <pc:spChg chg="add">
          <ac:chgData name="Felicity Fallon" userId="S::felicity.fallon@spherestandards.org::3ff0e4c3-3ad8-4010-beb2-c940946a3c54" providerId="AD" clId="Web-{6EB2410C-A063-3A9B-2069-02B171C7D42B}" dt="2021-10-14T14:05:11.997" v="306"/>
          <ac:spMkLst>
            <pc:docMk/>
            <pc:sldMk cId="678847774" sldId="269"/>
            <ac:spMk id="18" creationId="{9573BE85-6043-4C3A-A7DD-483A0A5FB740}"/>
          </ac:spMkLst>
        </pc:spChg>
        <pc:picChg chg="mod">
          <ac:chgData name="Felicity Fallon" userId="S::felicity.fallon@spherestandards.org::3ff0e4c3-3ad8-4010-beb2-c940946a3c54" providerId="AD" clId="Web-{6EB2410C-A063-3A9B-2069-02B171C7D42B}" dt="2021-10-14T14:05:11.997" v="306"/>
          <ac:picMkLst>
            <pc:docMk/>
            <pc:sldMk cId="678847774" sldId="269"/>
            <ac:picMk id="4" creationId="{02D95DE0-DA3F-481E-B142-2CC0CA58708E}"/>
          </ac:picMkLst>
        </pc:picChg>
        <pc:cxnChg chg="del">
          <ac:chgData name="Felicity Fallon" userId="S::felicity.fallon@spherestandards.org::3ff0e4c3-3ad8-4010-beb2-c940946a3c54" providerId="AD" clId="Web-{6EB2410C-A063-3A9B-2069-02B171C7D42B}" dt="2021-10-14T14:05:11.997" v="306"/>
          <ac:cxnSpMkLst>
            <pc:docMk/>
            <pc:sldMk cId="678847774" sldId="269"/>
            <ac:cxnSpMk id="11" creationId="{A7F400EE-A8A5-48AF-B4D6-291B52C6F0B0}"/>
          </ac:cxnSpMkLst>
        </pc:cxnChg>
      </pc:sldChg>
      <pc:sldChg chg="modSp">
        <pc:chgData name="Felicity Fallon" userId="S::felicity.fallon@spherestandards.org::3ff0e4c3-3ad8-4010-beb2-c940946a3c54" providerId="AD" clId="Web-{6EB2410C-A063-3A9B-2069-02B171C7D42B}" dt="2021-10-14T14:04:05.762" v="303" actId="20577"/>
        <pc:sldMkLst>
          <pc:docMk/>
          <pc:sldMk cId="3576321924" sldId="270"/>
        </pc:sldMkLst>
        <pc:spChg chg="mod">
          <ac:chgData name="Felicity Fallon" userId="S::felicity.fallon@spherestandards.org::3ff0e4c3-3ad8-4010-beb2-c940946a3c54" providerId="AD" clId="Web-{6EB2410C-A063-3A9B-2069-02B171C7D42B}" dt="2021-10-14T14:04:05.762" v="303" actId="20577"/>
          <ac:spMkLst>
            <pc:docMk/>
            <pc:sldMk cId="3576321924" sldId="270"/>
            <ac:spMk id="2" creationId="{66D10E8E-7F64-4468-BCE1-68C799909DCF}"/>
          </ac:spMkLst>
        </pc:spChg>
        <pc:spChg chg="mod">
          <ac:chgData name="Felicity Fallon" userId="S::felicity.fallon@spherestandards.org::3ff0e4c3-3ad8-4010-beb2-c940946a3c54" providerId="AD" clId="Web-{6EB2410C-A063-3A9B-2069-02B171C7D42B}" dt="2021-10-14T13:58:30.617" v="270" actId="20577"/>
          <ac:spMkLst>
            <pc:docMk/>
            <pc:sldMk cId="3576321924" sldId="270"/>
            <ac:spMk id="5" creationId="{E531937E-D5EE-4AD6-B2C8-9015CE407E24}"/>
          </ac:spMkLst>
        </pc:spChg>
      </pc:sldChg>
      <pc:sldChg chg="modSp">
        <pc:chgData name="Felicity Fallon" userId="S::felicity.fallon@spherestandards.org::3ff0e4c3-3ad8-4010-beb2-c940946a3c54" providerId="AD" clId="Web-{6EB2410C-A063-3A9B-2069-02B171C7D42B}" dt="2021-10-14T14:07:22.670" v="312" actId="1076"/>
        <pc:sldMkLst>
          <pc:docMk/>
          <pc:sldMk cId="515327044" sldId="275"/>
        </pc:sldMkLst>
        <pc:graphicFrameChg chg="mod modGraphic">
          <ac:chgData name="Felicity Fallon" userId="S::felicity.fallon@spherestandards.org::3ff0e4c3-3ad8-4010-beb2-c940946a3c54" providerId="AD" clId="Web-{6EB2410C-A063-3A9B-2069-02B171C7D42B}" dt="2021-10-14T14:07:22.670" v="312" actId="1076"/>
          <ac:graphicFrameMkLst>
            <pc:docMk/>
            <pc:sldMk cId="515327044" sldId="275"/>
            <ac:graphicFrameMk id="5" creationId="{7FD60C5D-402E-46FF-8B56-92908BE39308}"/>
          </ac:graphicFrameMkLst>
        </pc:graphicFrameChg>
      </pc:sldChg>
      <pc:sldChg chg="del">
        <pc:chgData name="Felicity Fallon" userId="S::felicity.fallon@spherestandards.org::3ff0e4c3-3ad8-4010-beb2-c940946a3c54" providerId="AD" clId="Web-{6EB2410C-A063-3A9B-2069-02B171C7D42B}" dt="2021-10-14T13:47:23.281" v="57"/>
        <pc:sldMkLst>
          <pc:docMk/>
          <pc:sldMk cId="1488611240" sldId="276"/>
        </pc:sldMkLst>
      </pc:sldChg>
      <pc:sldChg chg="addSp delSp modSp add mod setBg addAnim setClrOvrMap">
        <pc:chgData name="Felicity Fallon" userId="S::felicity.fallon@spherestandards.org::3ff0e4c3-3ad8-4010-beb2-c940946a3c54" providerId="AD" clId="Web-{6EB2410C-A063-3A9B-2069-02B171C7D42B}" dt="2021-10-14T13:57:30.507" v="247" actId="1076"/>
        <pc:sldMkLst>
          <pc:docMk/>
          <pc:sldMk cId="1008607351" sldId="286"/>
        </pc:sldMkLst>
        <pc:spChg chg="mod">
          <ac:chgData name="Felicity Fallon" userId="S::felicity.fallon@spherestandards.org::3ff0e4c3-3ad8-4010-beb2-c940946a3c54" providerId="AD" clId="Web-{6EB2410C-A063-3A9B-2069-02B171C7D42B}" dt="2021-10-14T13:46:09.843" v="52" actId="20577"/>
          <ac:spMkLst>
            <pc:docMk/>
            <pc:sldMk cId="1008607351" sldId="286"/>
            <ac:spMk id="2" creationId="{E005C907-09F9-4E7D-B9C3-57441CD7CC3C}"/>
          </ac:spMkLst>
        </pc:spChg>
        <pc:spChg chg="del">
          <ac:chgData name="Felicity Fallon" userId="S::felicity.fallon@spherestandards.org::3ff0e4c3-3ad8-4010-beb2-c940946a3c54" providerId="AD" clId="Web-{6EB2410C-A063-3A9B-2069-02B171C7D42B}" dt="2021-10-14T13:43:05.747" v="34"/>
          <ac:spMkLst>
            <pc:docMk/>
            <pc:sldMk cId="1008607351" sldId="286"/>
            <ac:spMk id="25" creationId="{5A292AEA-2528-46C0-B426-95822B6141FB}"/>
          </ac:spMkLst>
        </pc:spChg>
        <pc:spChg chg="del">
          <ac:chgData name="Felicity Fallon" userId="S::felicity.fallon@spherestandards.org::3ff0e4c3-3ad8-4010-beb2-c940946a3c54" providerId="AD" clId="Web-{6EB2410C-A063-3A9B-2069-02B171C7D42B}" dt="2021-10-14T13:43:05.747" v="34"/>
          <ac:spMkLst>
            <pc:docMk/>
            <pc:sldMk cId="1008607351" sldId="286"/>
            <ac:spMk id="27" creationId="{D8B7B198-E4DF-43CD-AD8C-199884323745}"/>
          </ac:spMkLst>
        </pc:spChg>
        <pc:spChg chg="mod">
          <ac:chgData name="Felicity Fallon" userId="S::felicity.fallon@spherestandards.org::3ff0e4c3-3ad8-4010-beb2-c940946a3c54" providerId="AD" clId="Web-{6EB2410C-A063-3A9B-2069-02B171C7D42B}" dt="2021-10-14T13:57:30.507" v="247" actId="1076"/>
          <ac:spMkLst>
            <pc:docMk/>
            <pc:sldMk cId="1008607351" sldId="286"/>
            <ac:spMk id="28" creationId="{3A514F8F-CAD7-4A0A-B49F-5A86ACE180C4}"/>
          </ac:spMkLst>
        </pc:spChg>
        <pc:spChg chg="del">
          <ac:chgData name="Felicity Fallon" userId="S::felicity.fallon@spherestandards.org::3ff0e4c3-3ad8-4010-beb2-c940946a3c54" providerId="AD" clId="Web-{6EB2410C-A063-3A9B-2069-02B171C7D42B}" dt="2021-10-14T13:43:05.747" v="34"/>
          <ac:spMkLst>
            <pc:docMk/>
            <pc:sldMk cId="1008607351" sldId="286"/>
            <ac:spMk id="29" creationId="{2BE67753-EA0E-4819-8D22-0B6600CF7231}"/>
          </ac:spMkLst>
        </pc:spChg>
        <pc:spChg chg="add">
          <ac:chgData name="Felicity Fallon" userId="S::felicity.fallon@spherestandards.org::3ff0e4c3-3ad8-4010-beb2-c940946a3c54" providerId="AD" clId="Web-{6EB2410C-A063-3A9B-2069-02B171C7D42B}" dt="2021-10-14T13:43:05.747" v="34"/>
          <ac:spMkLst>
            <pc:docMk/>
            <pc:sldMk cId="1008607351" sldId="286"/>
            <ac:spMk id="55" creationId="{66B332A4-D438-4773-A77F-5ED49A448D9D}"/>
          </ac:spMkLst>
        </pc:spChg>
        <pc:spChg chg="add">
          <ac:chgData name="Felicity Fallon" userId="S::felicity.fallon@spherestandards.org::3ff0e4c3-3ad8-4010-beb2-c940946a3c54" providerId="AD" clId="Web-{6EB2410C-A063-3A9B-2069-02B171C7D42B}" dt="2021-10-14T13:43:05.747" v="34"/>
          <ac:spMkLst>
            <pc:docMk/>
            <pc:sldMk cId="1008607351" sldId="286"/>
            <ac:spMk id="57" creationId="{DF9AD32D-FF05-44F4-BD4D-9CEE89B71EB9}"/>
          </ac:spMkLst>
        </pc:spChg>
        <pc:grpChg chg="del">
          <ac:chgData name="Felicity Fallon" userId="S::felicity.fallon@spherestandards.org::3ff0e4c3-3ad8-4010-beb2-c940946a3c54" providerId="AD" clId="Web-{6EB2410C-A063-3A9B-2069-02B171C7D42B}" dt="2021-10-14T13:43:05.747" v="34"/>
          <ac:grpSpMkLst>
            <pc:docMk/>
            <pc:sldMk cId="1008607351" sldId="286"/>
            <ac:grpSpMk id="31" creationId="{D76D63AC-0421-45EC-B383-E79A61A78C6B}"/>
          </ac:grpSpMkLst>
        </pc:grpChg>
        <pc:grpChg chg="del">
          <ac:chgData name="Felicity Fallon" userId="S::felicity.fallon@spherestandards.org::3ff0e4c3-3ad8-4010-beb2-c940946a3c54" providerId="AD" clId="Web-{6EB2410C-A063-3A9B-2069-02B171C7D42B}" dt="2021-10-14T13:43:05.747" v="34"/>
          <ac:grpSpMkLst>
            <pc:docMk/>
            <pc:sldMk cId="1008607351" sldId="286"/>
            <ac:grpSpMk id="40" creationId="{87F87F1B-42BA-4AC7-A4E2-41544DDB2CE3}"/>
          </ac:grpSpMkLst>
        </pc:grpChg>
        <pc:grpChg chg="del">
          <ac:chgData name="Felicity Fallon" userId="S::felicity.fallon@spherestandards.org::3ff0e4c3-3ad8-4010-beb2-c940946a3c54" providerId="AD" clId="Web-{6EB2410C-A063-3A9B-2069-02B171C7D42B}" dt="2021-10-14T13:43:05.747" v="34"/>
          <ac:grpSpMkLst>
            <pc:docMk/>
            <pc:sldMk cId="1008607351" sldId="286"/>
            <ac:grpSpMk id="46" creationId="{967346A5-7569-4F15-AB5D-BE3DADF192C0}"/>
          </ac:grpSpMkLst>
        </pc:grpChg>
        <pc:picChg chg="add mod">
          <ac:chgData name="Felicity Fallon" userId="S::felicity.fallon@spherestandards.org::3ff0e4c3-3ad8-4010-beb2-c940946a3c54" providerId="AD" clId="Web-{6EB2410C-A063-3A9B-2069-02B171C7D42B}" dt="2021-10-14T13:47:00.766" v="56" actId="1076"/>
          <ac:picMkLst>
            <pc:docMk/>
            <pc:sldMk cId="1008607351" sldId="286"/>
            <ac:picMk id="3" creationId="{974EE190-D7CB-4EFF-B3BB-DE3ACCD5C44A}"/>
          </ac:picMkLst>
        </pc:picChg>
      </pc:sldChg>
      <pc:sldMasterChg chg="add addSldLayout">
        <pc:chgData name="Felicity Fallon" userId="S::felicity.fallon@spherestandards.org::3ff0e4c3-3ad8-4010-beb2-c940946a3c54" providerId="AD" clId="Web-{6EB2410C-A063-3A9B-2069-02B171C7D42B}" dt="2021-10-14T13:40:21.870" v="2"/>
        <pc:sldMasterMkLst>
          <pc:docMk/>
          <pc:sldMasterMk cId="2234355693" sldId="2147483648"/>
        </pc:sldMasterMkLst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2102511325" sldId="2147483649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1492610763" sldId="2147483650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4226314393" sldId="2147483651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1097883028" sldId="2147483652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741705282" sldId="2147483653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939427591" sldId="2147483654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1671034139" sldId="2147483655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3365293445" sldId="2147483656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1991312971" sldId="2147483657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912385611" sldId="2147483658"/>
          </pc:sldLayoutMkLst>
        </pc:sldLayoutChg>
        <pc:sldLayoutChg chg="ad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2234355693" sldId="2147483648"/>
            <pc:sldLayoutMk cId="380163787" sldId="2147483659"/>
          </pc:sldLayoutMkLst>
        </pc:sldLayoutChg>
      </pc:sldMasterChg>
      <pc:sldMasterChg chg="replId modSldLayout">
        <pc:chgData name="Felicity Fallon" userId="S::felicity.fallon@spherestandards.org::3ff0e4c3-3ad8-4010-beb2-c940946a3c54" providerId="AD" clId="Web-{6EB2410C-A063-3A9B-2069-02B171C7D42B}" dt="2021-10-14T13:40:21.870" v="2"/>
        <pc:sldMasterMkLst>
          <pc:docMk/>
          <pc:sldMasterMk cId="1914401628" sldId="2147483660"/>
        </pc:sldMasterMkLst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2980637926" sldId="2147483661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1849543262" sldId="2147483662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1000681055" sldId="2147483663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822007423" sldId="2147483664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1067956925" sldId="2147483665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1896386221" sldId="2147483666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1390647698" sldId="2147483667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602779286" sldId="2147483668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3366029138" sldId="2147483669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863103767" sldId="2147483670"/>
          </pc:sldLayoutMkLst>
        </pc:sldLayoutChg>
        <pc:sldLayoutChg chg="replId">
          <pc:chgData name="Felicity Fallon" userId="S::felicity.fallon@spherestandards.org::3ff0e4c3-3ad8-4010-beb2-c940946a3c54" providerId="AD" clId="Web-{6EB2410C-A063-3A9B-2069-02B171C7D42B}" dt="2021-10-14T13:40:21.870" v="2"/>
          <pc:sldLayoutMkLst>
            <pc:docMk/>
            <pc:sldMasterMk cId="1914401628" sldId="2147483660"/>
            <pc:sldLayoutMk cId="3958021019" sldId="2147483671"/>
          </pc:sldLayoutMkLst>
        </pc:sldLayoutChg>
      </pc:sldMasterChg>
    </pc:docChg>
  </pc:docChgLst>
  <pc:docChgLst>
    <pc:chgData name="Felicity Fallon" userId="S::felicity.fallon@spherestandards.org::3ff0e4c3-3ad8-4010-beb2-c940946a3c54" providerId="AD" clId="Web-{8588ABBF-74E5-4AEB-3289-6D66D43F50F6}"/>
    <pc:docChg chg="addSld delSld modSld">
      <pc:chgData name="Felicity Fallon" userId="S::felicity.fallon@spherestandards.org::3ff0e4c3-3ad8-4010-beb2-c940946a3c54" providerId="AD" clId="Web-{8588ABBF-74E5-4AEB-3289-6D66D43F50F6}" dt="2021-10-07T12:31:27.106" v="120" actId="20577"/>
      <pc:docMkLst>
        <pc:docMk/>
      </pc:docMkLst>
      <pc:sldChg chg="modSp">
        <pc:chgData name="Felicity Fallon" userId="S::felicity.fallon@spherestandards.org::3ff0e4c3-3ad8-4010-beb2-c940946a3c54" providerId="AD" clId="Web-{8588ABBF-74E5-4AEB-3289-6D66D43F50F6}" dt="2021-10-07T12:31:10.138" v="117" actId="20577"/>
        <pc:sldMkLst>
          <pc:docMk/>
          <pc:sldMk cId="35302337" sldId="268"/>
        </pc:sldMkLst>
        <pc:spChg chg="mod">
          <ac:chgData name="Felicity Fallon" userId="S::felicity.fallon@spherestandards.org::3ff0e4c3-3ad8-4010-beb2-c940946a3c54" providerId="AD" clId="Web-{8588ABBF-74E5-4AEB-3289-6D66D43F50F6}" dt="2021-10-07T12:15:06.494" v="8" actId="20577"/>
          <ac:spMkLst>
            <pc:docMk/>
            <pc:sldMk cId="35302337" sldId="268"/>
            <ac:spMk id="2" creationId="{C81AB25E-2DB1-4E6A-91C2-FA5D3D1823A2}"/>
          </ac:spMkLst>
        </pc:spChg>
        <pc:spChg chg="mod">
          <ac:chgData name="Felicity Fallon" userId="S::felicity.fallon@spherestandards.org::3ff0e4c3-3ad8-4010-beb2-c940946a3c54" providerId="AD" clId="Web-{8588ABBF-74E5-4AEB-3289-6D66D43F50F6}" dt="2021-10-07T12:16:14.651" v="20" actId="1076"/>
          <ac:spMkLst>
            <pc:docMk/>
            <pc:sldMk cId="35302337" sldId="268"/>
            <ac:spMk id="3" creationId="{50855CDF-E1C5-4CBA-8B9E-A9D95883F3C8}"/>
          </ac:spMkLst>
        </pc:spChg>
        <pc:spChg chg="mod">
          <ac:chgData name="Felicity Fallon" userId="S::felicity.fallon@spherestandards.org::3ff0e4c3-3ad8-4010-beb2-c940946a3c54" providerId="AD" clId="Web-{8588ABBF-74E5-4AEB-3289-6D66D43F50F6}" dt="2021-10-07T12:31:10.138" v="117" actId="20577"/>
          <ac:spMkLst>
            <pc:docMk/>
            <pc:sldMk cId="35302337" sldId="268"/>
            <ac:spMk id="7" creationId="{44CD3D82-4282-4A89-9667-88C1DD0E53A3}"/>
          </ac:spMkLst>
        </pc:spChg>
      </pc:sldChg>
      <pc:sldChg chg="modSp">
        <pc:chgData name="Felicity Fallon" userId="S::felicity.fallon@spherestandards.org::3ff0e4c3-3ad8-4010-beb2-c940946a3c54" providerId="AD" clId="Web-{8588ABBF-74E5-4AEB-3289-6D66D43F50F6}" dt="2021-10-07T12:14:06.760" v="6" actId="20577"/>
        <pc:sldMkLst>
          <pc:docMk/>
          <pc:sldMk cId="678847774" sldId="269"/>
        </pc:sldMkLst>
        <pc:spChg chg="mod">
          <ac:chgData name="Felicity Fallon" userId="S::felicity.fallon@spherestandards.org::3ff0e4c3-3ad8-4010-beb2-c940946a3c54" providerId="AD" clId="Web-{8588ABBF-74E5-4AEB-3289-6D66D43F50F6}" dt="2021-10-07T12:14:06.760" v="6" actId="20577"/>
          <ac:spMkLst>
            <pc:docMk/>
            <pc:sldMk cId="678847774" sldId="269"/>
            <ac:spMk id="8" creationId="{08063C00-D711-40E4-9BE3-82877390D480}"/>
          </ac:spMkLst>
        </pc:spChg>
      </pc:sldChg>
      <pc:sldChg chg="modSp">
        <pc:chgData name="Felicity Fallon" userId="S::felicity.fallon@spherestandards.org::3ff0e4c3-3ad8-4010-beb2-c940946a3c54" providerId="AD" clId="Web-{8588ABBF-74E5-4AEB-3289-6D66D43F50F6}" dt="2021-10-07T12:30:20.231" v="111" actId="20577"/>
        <pc:sldMkLst>
          <pc:docMk/>
          <pc:sldMk cId="3576321924" sldId="270"/>
        </pc:sldMkLst>
        <pc:spChg chg="mod">
          <ac:chgData name="Felicity Fallon" userId="S::felicity.fallon@spherestandards.org::3ff0e4c3-3ad8-4010-beb2-c940946a3c54" providerId="AD" clId="Web-{8588ABBF-74E5-4AEB-3289-6D66D43F50F6}" dt="2021-10-07T12:30:20.231" v="111" actId="20577"/>
          <ac:spMkLst>
            <pc:docMk/>
            <pc:sldMk cId="3576321924" sldId="270"/>
            <ac:spMk id="5" creationId="{E531937E-D5EE-4AD6-B2C8-9015CE407E24}"/>
          </ac:spMkLst>
        </pc:spChg>
      </pc:sldChg>
      <pc:sldChg chg="addSp modSp">
        <pc:chgData name="Felicity Fallon" userId="S::felicity.fallon@spherestandards.org::3ff0e4c3-3ad8-4010-beb2-c940946a3c54" providerId="AD" clId="Web-{8588ABBF-74E5-4AEB-3289-6D66D43F50F6}" dt="2021-10-07T12:30:28.716" v="113" actId="20577"/>
        <pc:sldMkLst>
          <pc:docMk/>
          <pc:sldMk cId="2694709430" sldId="271"/>
        </pc:sldMkLst>
        <pc:spChg chg="mod">
          <ac:chgData name="Felicity Fallon" userId="S::felicity.fallon@spherestandards.org::3ff0e4c3-3ad8-4010-beb2-c940946a3c54" providerId="AD" clId="Web-{8588ABBF-74E5-4AEB-3289-6D66D43F50F6}" dt="2021-10-07T12:30:28.716" v="113" actId="20577"/>
          <ac:spMkLst>
            <pc:docMk/>
            <pc:sldMk cId="2694709430" sldId="271"/>
            <ac:spMk id="2" creationId="{FDF12990-217E-411C-8BF3-FAB01526139C}"/>
          </ac:spMkLst>
        </pc:spChg>
        <pc:inkChg chg="add">
          <ac:chgData name="Felicity Fallon" userId="S::felicity.fallon@spherestandards.org::3ff0e4c3-3ad8-4010-beb2-c940946a3c54" providerId="AD" clId="Web-{8588ABBF-74E5-4AEB-3289-6D66D43F50F6}" dt="2021-10-07T12:23:32.277" v="44"/>
          <ac:inkMkLst>
            <pc:docMk/>
            <pc:sldMk cId="2694709430" sldId="271"/>
            <ac:inkMk id="3" creationId="{C6E56E2A-C877-4B9B-ACA4-AB1418E52F03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23:44.589" v="45"/>
          <ac:inkMkLst>
            <pc:docMk/>
            <pc:sldMk cId="2694709430" sldId="271"/>
            <ac:inkMk id="4" creationId="{6F69BEF2-5654-4D2A-877F-087FC3A278DF}"/>
          </ac:inkMkLst>
        </pc:inkChg>
      </pc:sldChg>
      <pc:sldChg chg="addSp delSp modSp">
        <pc:chgData name="Felicity Fallon" userId="S::felicity.fallon@spherestandards.org::3ff0e4c3-3ad8-4010-beb2-c940946a3c54" providerId="AD" clId="Web-{8588ABBF-74E5-4AEB-3289-6D66D43F50F6}" dt="2021-10-07T12:29:50.840" v="109" actId="1076"/>
        <pc:sldMkLst>
          <pc:docMk/>
          <pc:sldMk cId="1488611240" sldId="276"/>
        </pc:sldMkLst>
        <pc:spChg chg="del">
          <ac:chgData name="Felicity Fallon" userId="S::felicity.fallon@spherestandards.org::3ff0e4c3-3ad8-4010-beb2-c940946a3c54" providerId="AD" clId="Web-{8588ABBF-74E5-4AEB-3289-6D66D43F50F6}" dt="2021-10-07T12:29:35.856" v="106"/>
          <ac:spMkLst>
            <pc:docMk/>
            <pc:sldMk cId="1488611240" sldId="276"/>
            <ac:spMk id="2" creationId="{E8905059-108E-44AD-A17E-BA4155256891}"/>
          </ac:spMkLst>
        </pc:spChg>
        <pc:spChg chg="mod">
          <ac:chgData name="Felicity Fallon" userId="S::felicity.fallon@spherestandards.org::3ff0e4c3-3ad8-4010-beb2-c940946a3c54" providerId="AD" clId="Web-{8588ABBF-74E5-4AEB-3289-6D66D43F50F6}" dt="2021-10-07T12:29:50.840" v="109" actId="1076"/>
          <ac:spMkLst>
            <pc:docMk/>
            <pc:sldMk cId="1488611240" sldId="276"/>
            <ac:spMk id="12" creationId="{EB138BD4-3A38-43BE-AAD2-256297E9C77B}"/>
          </ac:spMkLst>
        </pc:spChg>
        <pc:picChg chg="add del mod">
          <ac:chgData name="Felicity Fallon" userId="S::felicity.fallon@spherestandards.org::3ff0e4c3-3ad8-4010-beb2-c940946a3c54" providerId="AD" clId="Web-{8588ABBF-74E5-4AEB-3289-6D66D43F50F6}" dt="2021-10-07T12:29:23.059" v="104"/>
          <ac:picMkLst>
            <pc:docMk/>
            <pc:sldMk cId="1488611240" sldId="276"/>
            <ac:picMk id="3" creationId="{57DE3901-5F92-41B5-86D8-A7DEF41FF2E9}"/>
          </ac:picMkLst>
        </pc:picChg>
        <pc:picChg chg="add mod">
          <ac:chgData name="Felicity Fallon" userId="S::felicity.fallon@spherestandards.org::3ff0e4c3-3ad8-4010-beb2-c940946a3c54" providerId="AD" clId="Web-{8588ABBF-74E5-4AEB-3289-6D66D43F50F6}" dt="2021-10-07T12:29:43.465" v="108" actId="14100"/>
          <ac:picMkLst>
            <pc:docMk/>
            <pc:sldMk cId="1488611240" sldId="276"/>
            <ac:picMk id="5" creationId="{CBCB7669-B7E3-4679-A5CF-6DDF696C3F53}"/>
          </ac:picMkLst>
        </pc:picChg>
      </pc:sldChg>
      <pc:sldChg chg="modSp">
        <pc:chgData name="Felicity Fallon" userId="S::felicity.fallon@spherestandards.org::3ff0e4c3-3ad8-4010-beb2-c940946a3c54" providerId="AD" clId="Web-{8588ABBF-74E5-4AEB-3289-6D66D43F50F6}" dt="2021-10-07T12:30:35.247" v="114" actId="20577"/>
        <pc:sldMkLst>
          <pc:docMk/>
          <pc:sldMk cId="1737203650" sldId="277"/>
        </pc:sldMkLst>
        <pc:spChg chg="mod">
          <ac:chgData name="Felicity Fallon" userId="S::felicity.fallon@spherestandards.org::3ff0e4c3-3ad8-4010-beb2-c940946a3c54" providerId="AD" clId="Web-{8588ABBF-74E5-4AEB-3289-6D66D43F50F6}" dt="2021-10-07T12:30:35.247" v="114" actId="20577"/>
          <ac:spMkLst>
            <pc:docMk/>
            <pc:sldMk cId="1737203650" sldId="277"/>
            <ac:spMk id="2" creationId="{2567A9F5-7573-4843-938F-E31E5D9272AB}"/>
          </ac:spMkLst>
        </pc:spChg>
      </pc:sldChg>
      <pc:sldChg chg="modSp">
        <pc:chgData name="Felicity Fallon" userId="S::felicity.fallon@spherestandards.org::3ff0e4c3-3ad8-4010-beb2-c940946a3c54" providerId="AD" clId="Web-{8588ABBF-74E5-4AEB-3289-6D66D43F50F6}" dt="2021-10-07T12:30:42.106" v="115" actId="20577"/>
        <pc:sldMkLst>
          <pc:docMk/>
          <pc:sldMk cId="1214475432" sldId="278"/>
        </pc:sldMkLst>
        <pc:spChg chg="mod">
          <ac:chgData name="Felicity Fallon" userId="S::felicity.fallon@spherestandards.org::3ff0e4c3-3ad8-4010-beb2-c940946a3c54" providerId="AD" clId="Web-{8588ABBF-74E5-4AEB-3289-6D66D43F50F6}" dt="2021-10-07T12:30:42.106" v="115" actId="20577"/>
          <ac:spMkLst>
            <pc:docMk/>
            <pc:sldMk cId="1214475432" sldId="278"/>
            <ac:spMk id="2" creationId="{155D3AB2-8306-4AE8-B877-3421288F8442}"/>
          </ac:spMkLst>
        </pc:spChg>
      </pc:sldChg>
      <pc:sldChg chg="addSp del">
        <pc:chgData name="Felicity Fallon" userId="S::felicity.fallon@spherestandards.org::3ff0e4c3-3ad8-4010-beb2-c940946a3c54" providerId="AD" clId="Web-{8588ABBF-74E5-4AEB-3289-6D66D43F50F6}" dt="2021-10-07T12:21:36.995" v="39"/>
        <pc:sldMkLst>
          <pc:docMk/>
          <pc:sldMk cId="1073047524" sldId="283"/>
        </pc:sldMkLst>
        <pc:inkChg chg="add">
          <ac:chgData name="Felicity Fallon" userId="S::felicity.fallon@spherestandards.org::3ff0e4c3-3ad8-4010-beb2-c940946a3c54" providerId="AD" clId="Web-{8588ABBF-74E5-4AEB-3289-6D66D43F50F6}" dt="2021-10-07T12:18:35.854" v="23"/>
          <ac:inkMkLst>
            <pc:docMk/>
            <pc:sldMk cId="1073047524" sldId="283"/>
            <ac:inkMk id="2" creationId="{DE54B8DB-A036-40F6-9475-F0AAD597E528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19:11.995" v="24"/>
          <ac:inkMkLst>
            <pc:docMk/>
            <pc:sldMk cId="1073047524" sldId="283"/>
            <ac:inkMk id="3" creationId="{2F2AC133-CBE8-47CD-B8B9-CEB769E8CC76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19:24.870" v="25"/>
          <ac:inkMkLst>
            <pc:docMk/>
            <pc:sldMk cId="1073047524" sldId="283"/>
            <ac:inkMk id="5" creationId="{A815EA1C-5811-4897-880F-AFF83335F180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19:29.136" v="26"/>
          <ac:inkMkLst>
            <pc:docMk/>
            <pc:sldMk cId="1073047524" sldId="283"/>
            <ac:inkMk id="6" creationId="{29EC127F-6012-408B-9EF8-9F513BC1E99C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19:33.245" v="27"/>
          <ac:inkMkLst>
            <pc:docMk/>
            <pc:sldMk cId="1073047524" sldId="283"/>
            <ac:inkMk id="7" creationId="{FFE22C67-26F4-4323-B5E3-0FD18944CF87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19:36.464" v="28"/>
          <ac:inkMkLst>
            <pc:docMk/>
            <pc:sldMk cId="1073047524" sldId="283"/>
            <ac:inkMk id="8" creationId="{3BDE5DFF-956D-45B3-937B-01F5143BAB1C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19:40.558" v="29"/>
          <ac:inkMkLst>
            <pc:docMk/>
            <pc:sldMk cId="1073047524" sldId="283"/>
            <ac:inkMk id="9" creationId="{D6A1BE8E-4D22-4BE1-B16C-E52ADE62F954}"/>
          </ac:inkMkLst>
        </pc:inkChg>
      </pc:sldChg>
      <pc:sldChg chg="addSp delSp modSp new mod setBg setClrOvrMap">
        <pc:chgData name="Felicity Fallon" userId="S::felicity.fallon@spherestandards.org::3ff0e4c3-3ad8-4010-beb2-c940946a3c54" providerId="AD" clId="Web-{8588ABBF-74E5-4AEB-3289-6D66D43F50F6}" dt="2021-10-07T12:31:27.106" v="120" actId="20577"/>
        <pc:sldMkLst>
          <pc:docMk/>
          <pc:sldMk cId="738349078" sldId="284"/>
        </pc:sldMkLst>
        <pc:spChg chg="mod ord">
          <ac:chgData name="Felicity Fallon" userId="S::felicity.fallon@spherestandards.org::3ff0e4c3-3ad8-4010-beb2-c940946a3c54" providerId="AD" clId="Web-{8588ABBF-74E5-4AEB-3289-6D66D43F50F6}" dt="2021-10-07T12:21:09.480" v="36" actId="20577"/>
          <ac:spMkLst>
            <pc:docMk/>
            <pc:sldMk cId="738349078" sldId="284"/>
            <ac:spMk id="2" creationId="{D6FB6124-FB12-43CE-A785-00E6C6ADA076}"/>
          </ac:spMkLst>
        </pc:spChg>
        <pc:spChg chg="del">
          <ac:chgData name="Felicity Fallon" userId="S::felicity.fallon@spherestandards.org::3ff0e4c3-3ad8-4010-beb2-c940946a3c54" providerId="AD" clId="Web-{8588ABBF-74E5-4AEB-3289-6D66D43F50F6}" dt="2021-10-07T12:20:47.370" v="31"/>
          <ac:spMkLst>
            <pc:docMk/>
            <pc:sldMk cId="738349078" sldId="284"/>
            <ac:spMk id="3" creationId="{FEA4B59E-206C-42EA-A94C-1127CF9F912F}"/>
          </ac:spMkLst>
        </pc:spChg>
        <pc:spChg chg="add mod">
          <ac:chgData name="Felicity Fallon" userId="S::felicity.fallon@spherestandards.org::3ff0e4c3-3ad8-4010-beb2-c940946a3c54" providerId="AD" clId="Web-{8588ABBF-74E5-4AEB-3289-6D66D43F50F6}" dt="2021-10-07T12:31:27.106" v="120" actId="20577"/>
          <ac:spMkLst>
            <pc:docMk/>
            <pc:sldMk cId="738349078" sldId="284"/>
            <ac:spMk id="8" creationId="{FFAE3B88-B6FE-4D68-BEE4-74C2E71A0D6E}"/>
          </ac:spMkLst>
        </pc:spChg>
        <pc:spChg chg="add">
          <ac:chgData name="Felicity Fallon" userId="S::felicity.fallon@spherestandards.org::3ff0e4c3-3ad8-4010-beb2-c940946a3c54" providerId="AD" clId="Web-{8588ABBF-74E5-4AEB-3289-6D66D43F50F6}" dt="2021-10-07T12:21:02.683" v="32"/>
          <ac:spMkLst>
            <pc:docMk/>
            <pc:sldMk cId="738349078" sldId="284"/>
            <ac:spMk id="11" creationId="{9B76D444-2756-434F-AE61-96D69830C13E}"/>
          </ac:spMkLst>
        </pc:spChg>
        <pc:spChg chg="add">
          <ac:chgData name="Felicity Fallon" userId="S::felicity.fallon@spherestandards.org::3ff0e4c3-3ad8-4010-beb2-c940946a3c54" providerId="AD" clId="Web-{8588ABBF-74E5-4AEB-3289-6D66D43F50F6}" dt="2021-10-07T12:21:02.683" v="32"/>
          <ac:spMkLst>
            <pc:docMk/>
            <pc:sldMk cId="738349078" sldId="284"/>
            <ac:spMk id="13" creationId="{A27B6159-7734-4564-9E0F-C4BC43C36E52}"/>
          </ac:spMkLst>
        </pc:spChg>
        <pc:picChg chg="add mod ord">
          <ac:chgData name="Felicity Fallon" userId="S::felicity.fallon@spherestandards.org::3ff0e4c3-3ad8-4010-beb2-c940946a3c54" providerId="AD" clId="Web-{8588ABBF-74E5-4AEB-3289-6D66D43F50F6}" dt="2021-10-07T12:21:02.683" v="32"/>
          <ac:picMkLst>
            <pc:docMk/>
            <pc:sldMk cId="738349078" sldId="284"/>
            <ac:picMk id="4" creationId="{8EC8B4A4-AA3D-4D82-8BDC-1141F9CDE0FA}"/>
          </ac:picMkLst>
        </pc:picChg>
        <pc:inkChg chg="add">
          <ac:chgData name="Felicity Fallon" userId="S::felicity.fallon@spherestandards.org::3ff0e4c3-3ad8-4010-beb2-c940946a3c54" providerId="AD" clId="Web-{8588ABBF-74E5-4AEB-3289-6D66D43F50F6}" dt="2021-10-07T12:22:10.511" v="40"/>
          <ac:inkMkLst>
            <pc:docMk/>
            <pc:sldMk cId="738349078" sldId="284"/>
            <ac:inkMk id="5" creationId="{8DF17A2D-41B8-4D7C-A892-47B6301E9820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22:29.558" v="41"/>
          <ac:inkMkLst>
            <pc:docMk/>
            <pc:sldMk cId="738349078" sldId="284"/>
            <ac:inkMk id="6" creationId="{FE61DED1-A6A1-4F18-A4B0-FE92293DB89A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22:33.996" v="42"/>
          <ac:inkMkLst>
            <pc:docMk/>
            <pc:sldMk cId="738349078" sldId="284"/>
            <ac:inkMk id="7" creationId="{E92C3522-ACFC-4967-B02C-8AF8EBF03366}"/>
          </ac:inkMkLst>
        </pc:inkChg>
        <pc:inkChg chg="add">
          <ac:chgData name="Felicity Fallon" userId="S::felicity.fallon@spherestandards.org::3ff0e4c3-3ad8-4010-beb2-c940946a3c54" providerId="AD" clId="Web-{8588ABBF-74E5-4AEB-3289-6D66D43F50F6}" dt="2021-10-07T12:22:38.199" v="43"/>
          <ac:inkMkLst>
            <pc:docMk/>
            <pc:sldMk cId="738349078" sldId="284"/>
            <ac:inkMk id="9" creationId="{844FDB07-996C-4F1F-8EF0-6B7EADE1589C}"/>
          </ac:inkMkLst>
        </pc:inkChg>
        <pc:cxnChg chg="add">
          <ac:chgData name="Felicity Fallon" userId="S::felicity.fallon@spherestandards.org::3ff0e4c3-3ad8-4010-beb2-c940946a3c54" providerId="AD" clId="Web-{8588ABBF-74E5-4AEB-3289-6D66D43F50F6}" dt="2021-10-07T12:21:02.683" v="32"/>
          <ac:cxnSpMkLst>
            <pc:docMk/>
            <pc:sldMk cId="738349078" sldId="284"/>
            <ac:cxnSpMk id="15" creationId="{E2FFB46B-05BC-4950-B18A-9593FDAE6ED7}"/>
          </ac:cxnSpMkLst>
        </pc:cxnChg>
      </pc:sldChg>
    </pc:docChg>
  </pc:docChgLst>
  <pc:docChgLst>
    <pc:chgData name="Felicity Fallon" userId="S::felicity.fallon@spherestandards.org::3ff0e4c3-3ad8-4010-beb2-c940946a3c54" providerId="AD" clId="Web-{B183FB31-162A-54E6-998E-5B56FF9B7C94}"/>
    <pc:docChg chg="addSld delSld modSld sldOrd">
      <pc:chgData name="Felicity Fallon" userId="S::felicity.fallon@spherestandards.org::3ff0e4c3-3ad8-4010-beb2-c940946a3c54" providerId="AD" clId="Web-{B183FB31-162A-54E6-998E-5B56FF9B7C94}" dt="2021-10-07T09:29:09.452" v="301"/>
      <pc:docMkLst>
        <pc:docMk/>
      </pc:docMkLst>
      <pc:sldChg chg="del">
        <pc:chgData name="Felicity Fallon" userId="S::felicity.fallon@spherestandards.org::3ff0e4c3-3ad8-4010-beb2-c940946a3c54" providerId="AD" clId="Web-{B183FB31-162A-54E6-998E-5B56FF9B7C94}" dt="2021-10-07T09:28:42.247" v="293"/>
        <pc:sldMkLst>
          <pc:docMk/>
          <pc:sldMk cId="3286377017" sldId="258"/>
        </pc:sldMkLst>
      </pc:sldChg>
      <pc:sldChg chg="del">
        <pc:chgData name="Felicity Fallon" userId="S::felicity.fallon@spherestandards.org::3ff0e4c3-3ad8-4010-beb2-c940946a3c54" providerId="AD" clId="Web-{B183FB31-162A-54E6-998E-5B56FF9B7C94}" dt="2021-10-07T09:28:43.701" v="294"/>
        <pc:sldMkLst>
          <pc:docMk/>
          <pc:sldMk cId="961097521" sldId="259"/>
        </pc:sldMkLst>
      </pc:sldChg>
      <pc:sldChg chg="del">
        <pc:chgData name="Felicity Fallon" userId="S::felicity.fallon@spherestandards.org::3ff0e4c3-3ad8-4010-beb2-c940946a3c54" providerId="AD" clId="Web-{B183FB31-162A-54E6-998E-5B56FF9B7C94}" dt="2021-10-07T09:28:46.091" v="295"/>
        <pc:sldMkLst>
          <pc:docMk/>
          <pc:sldMk cId="1527388993" sldId="260"/>
        </pc:sldMkLst>
      </pc:sldChg>
      <pc:sldChg chg="del">
        <pc:chgData name="Felicity Fallon" userId="S::felicity.fallon@spherestandards.org::3ff0e4c3-3ad8-4010-beb2-c940946a3c54" providerId="AD" clId="Web-{B183FB31-162A-54E6-998E-5B56FF9B7C94}" dt="2021-10-07T09:28:48.842" v="296"/>
        <pc:sldMkLst>
          <pc:docMk/>
          <pc:sldMk cId="473227084" sldId="261"/>
        </pc:sldMkLst>
      </pc:sldChg>
      <pc:sldChg chg="del">
        <pc:chgData name="Felicity Fallon" userId="S::felicity.fallon@spherestandards.org::3ff0e4c3-3ad8-4010-beb2-c940946a3c54" providerId="AD" clId="Web-{B183FB31-162A-54E6-998E-5B56FF9B7C94}" dt="2021-10-07T09:28:57.483" v="298"/>
        <pc:sldMkLst>
          <pc:docMk/>
          <pc:sldMk cId="1354557607" sldId="262"/>
        </pc:sldMkLst>
      </pc:sldChg>
      <pc:sldChg chg="del">
        <pc:chgData name="Felicity Fallon" userId="S::felicity.fallon@spherestandards.org::3ff0e4c3-3ad8-4010-beb2-c940946a3c54" providerId="AD" clId="Web-{B183FB31-162A-54E6-998E-5B56FF9B7C94}" dt="2021-10-07T09:28:59.248" v="299"/>
        <pc:sldMkLst>
          <pc:docMk/>
          <pc:sldMk cId="2259350245" sldId="263"/>
        </pc:sldMkLst>
      </pc:sldChg>
      <pc:sldChg chg="del">
        <pc:chgData name="Felicity Fallon" userId="S::felicity.fallon@spherestandards.org::3ff0e4c3-3ad8-4010-beb2-c940946a3c54" providerId="AD" clId="Web-{B183FB31-162A-54E6-998E-5B56FF9B7C94}" dt="2021-10-07T09:28:55.217" v="297"/>
        <pc:sldMkLst>
          <pc:docMk/>
          <pc:sldMk cId="2617178858" sldId="264"/>
        </pc:sldMkLst>
      </pc:sldChg>
      <pc:sldChg chg="del">
        <pc:chgData name="Felicity Fallon" userId="S::felicity.fallon@spherestandards.org::3ff0e4c3-3ad8-4010-beb2-c940946a3c54" providerId="AD" clId="Web-{B183FB31-162A-54E6-998E-5B56FF9B7C94}" dt="2021-10-07T09:29:05.561" v="300"/>
        <pc:sldMkLst>
          <pc:docMk/>
          <pc:sldMk cId="1316369379" sldId="266"/>
        </pc:sldMkLst>
      </pc:sldChg>
      <pc:sldChg chg="del">
        <pc:chgData name="Felicity Fallon" userId="S::felicity.fallon@spherestandards.org::3ff0e4c3-3ad8-4010-beb2-c940946a3c54" providerId="AD" clId="Web-{B183FB31-162A-54E6-998E-5B56FF9B7C94}" dt="2021-10-07T09:29:09.452" v="301"/>
        <pc:sldMkLst>
          <pc:docMk/>
          <pc:sldMk cId="1898589597" sldId="267"/>
        </pc:sldMkLst>
      </pc:sldChg>
      <pc:sldChg chg="addSp delSp modSp mod setBg">
        <pc:chgData name="Felicity Fallon" userId="S::felicity.fallon@spherestandards.org::3ff0e4c3-3ad8-4010-beb2-c940946a3c54" providerId="AD" clId="Web-{B183FB31-162A-54E6-998E-5B56FF9B7C94}" dt="2021-10-07T09:24:39.123" v="98" actId="20577"/>
        <pc:sldMkLst>
          <pc:docMk/>
          <pc:sldMk cId="678847774" sldId="269"/>
        </pc:sldMkLst>
        <pc:spChg chg="mod">
          <ac:chgData name="Felicity Fallon" userId="S::felicity.fallon@spherestandards.org::3ff0e4c3-3ad8-4010-beb2-c940946a3c54" providerId="AD" clId="Web-{B183FB31-162A-54E6-998E-5B56FF9B7C94}" dt="2021-10-07T09:24:39.123" v="98" actId="20577"/>
          <ac:spMkLst>
            <pc:docMk/>
            <pc:sldMk cId="678847774" sldId="269"/>
            <ac:spMk id="2" creationId="{66D10E8E-7F64-4468-BCE1-68C799909DCF}"/>
          </ac:spMkLst>
        </pc:spChg>
        <pc:spChg chg="del">
          <ac:chgData name="Felicity Fallon" userId="S::felicity.fallon@spherestandards.org::3ff0e4c3-3ad8-4010-beb2-c940946a3c54" providerId="AD" clId="Web-{B183FB31-162A-54E6-998E-5B56FF9B7C94}" dt="2021-10-07T09:11:21.231" v="0"/>
          <ac:spMkLst>
            <pc:docMk/>
            <pc:sldMk cId="678847774" sldId="269"/>
            <ac:spMk id="3" creationId="{69187AC7-C778-49AD-9470-3A1CE85FB0EB}"/>
          </ac:spMkLst>
        </pc:spChg>
        <pc:spChg chg="add mod">
          <ac:chgData name="Felicity Fallon" userId="S::felicity.fallon@spherestandards.org::3ff0e4c3-3ad8-4010-beb2-c940946a3c54" providerId="AD" clId="Web-{B183FB31-162A-54E6-998E-5B56FF9B7C94}" dt="2021-10-07T09:13:43.740" v="23" actId="20577"/>
          <ac:spMkLst>
            <pc:docMk/>
            <pc:sldMk cId="678847774" sldId="269"/>
            <ac:spMk id="8" creationId="{08063C00-D711-40E4-9BE3-82877390D480}"/>
          </ac:spMkLst>
        </pc:spChg>
        <pc:picChg chg="add mod ord">
          <ac:chgData name="Felicity Fallon" userId="S::felicity.fallon@spherestandards.org::3ff0e4c3-3ad8-4010-beb2-c940946a3c54" providerId="AD" clId="Web-{B183FB31-162A-54E6-998E-5B56FF9B7C94}" dt="2021-10-07T09:11:37.763" v="2"/>
          <ac:picMkLst>
            <pc:docMk/>
            <pc:sldMk cId="678847774" sldId="269"/>
            <ac:picMk id="4" creationId="{02D95DE0-DA3F-481E-B142-2CC0CA58708E}"/>
          </ac:picMkLst>
        </pc:picChg>
        <pc:cxnChg chg="add">
          <ac:chgData name="Felicity Fallon" userId="S::felicity.fallon@spherestandards.org::3ff0e4c3-3ad8-4010-beb2-c940946a3c54" providerId="AD" clId="Web-{B183FB31-162A-54E6-998E-5B56FF9B7C94}" dt="2021-10-07T09:11:37.763" v="2"/>
          <ac:cxnSpMkLst>
            <pc:docMk/>
            <pc:sldMk cId="678847774" sldId="269"/>
            <ac:cxnSpMk id="11" creationId="{A7F400EE-A8A5-48AF-B4D6-291B52C6F0B0}"/>
          </ac:cxnSpMkLst>
        </pc:cxnChg>
      </pc:sldChg>
      <pc:sldChg chg="addSp delSp modSp add replId">
        <pc:chgData name="Felicity Fallon" userId="S::felicity.fallon@spherestandards.org::3ff0e4c3-3ad8-4010-beb2-c940946a3c54" providerId="AD" clId="Web-{B183FB31-162A-54E6-998E-5B56FF9B7C94}" dt="2021-10-07T09:23:09.415" v="88"/>
        <pc:sldMkLst>
          <pc:docMk/>
          <pc:sldMk cId="3576321924" sldId="270"/>
        </pc:sldMkLst>
        <pc:spChg chg="mod">
          <ac:chgData name="Felicity Fallon" userId="S::felicity.fallon@spherestandards.org::3ff0e4c3-3ad8-4010-beb2-c940946a3c54" providerId="AD" clId="Web-{B183FB31-162A-54E6-998E-5B56FF9B7C94}" dt="2021-10-07T09:19:24.276" v="79" actId="20577"/>
          <ac:spMkLst>
            <pc:docMk/>
            <pc:sldMk cId="3576321924" sldId="270"/>
            <ac:spMk id="2" creationId="{66D10E8E-7F64-4468-BCE1-68C799909DCF}"/>
          </ac:spMkLst>
        </pc:spChg>
        <pc:spChg chg="mod">
          <ac:chgData name="Felicity Fallon" userId="S::felicity.fallon@spherestandards.org::3ff0e4c3-3ad8-4010-beb2-c940946a3c54" providerId="AD" clId="Web-{B183FB31-162A-54E6-998E-5B56FF9B7C94}" dt="2021-10-07T09:20:36.202" v="80" actId="20577"/>
          <ac:spMkLst>
            <pc:docMk/>
            <pc:sldMk cId="3576321924" sldId="270"/>
            <ac:spMk id="8" creationId="{08063C00-D711-40E4-9BE3-82877390D480}"/>
          </ac:spMkLst>
        </pc:spChg>
        <pc:picChg chg="add del mod">
          <ac:chgData name="Felicity Fallon" userId="S::felicity.fallon@spherestandards.org::3ff0e4c3-3ad8-4010-beb2-c940946a3c54" providerId="AD" clId="Web-{B183FB31-162A-54E6-998E-5B56FF9B7C94}" dt="2021-10-07T09:23:09.415" v="88"/>
          <ac:picMkLst>
            <pc:docMk/>
            <pc:sldMk cId="3576321924" sldId="270"/>
            <ac:picMk id="3" creationId="{2FA85EC1-0212-4B73-8F12-DD1A5D61C845}"/>
          </ac:picMkLst>
        </pc:picChg>
        <pc:picChg chg="del">
          <ac:chgData name="Felicity Fallon" userId="S::felicity.fallon@spherestandards.org::3ff0e4c3-3ad8-4010-beb2-c940946a3c54" providerId="AD" clId="Web-{B183FB31-162A-54E6-998E-5B56FF9B7C94}" dt="2021-10-07T09:14:11.663" v="25"/>
          <ac:picMkLst>
            <pc:docMk/>
            <pc:sldMk cId="3576321924" sldId="270"/>
            <ac:picMk id="4" creationId="{02D95DE0-DA3F-481E-B142-2CC0CA58708E}"/>
          </ac:picMkLst>
        </pc:picChg>
      </pc:sldChg>
      <pc:sldChg chg="addSp delSp modSp new ord">
        <pc:chgData name="Felicity Fallon" userId="S::felicity.fallon@spherestandards.org::3ff0e4c3-3ad8-4010-beb2-c940946a3c54" providerId="AD" clId="Web-{B183FB31-162A-54E6-998E-5B56FF9B7C94}" dt="2021-10-07T09:24:49.405" v="101" actId="1076"/>
        <pc:sldMkLst>
          <pc:docMk/>
          <pc:sldMk cId="2694709430" sldId="271"/>
        </pc:sldMkLst>
        <pc:spChg chg="del">
          <ac:chgData name="Felicity Fallon" userId="S::felicity.fallon@spherestandards.org::3ff0e4c3-3ad8-4010-beb2-c940946a3c54" providerId="AD" clId="Web-{B183FB31-162A-54E6-998E-5B56FF9B7C94}" dt="2021-10-07T09:21:59.723" v="85"/>
          <ac:spMkLst>
            <pc:docMk/>
            <pc:sldMk cId="2694709430" sldId="271"/>
            <ac:spMk id="3" creationId="{24C5C340-DD79-4976-B443-710862264788}"/>
          </ac:spMkLst>
        </pc:spChg>
        <pc:picChg chg="add mod ord">
          <ac:chgData name="Felicity Fallon" userId="S::felicity.fallon@spherestandards.org::3ff0e4c3-3ad8-4010-beb2-c940946a3c54" providerId="AD" clId="Web-{B183FB31-162A-54E6-998E-5B56FF9B7C94}" dt="2021-10-07T09:24:49.405" v="101" actId="1076"/>
          <ac:picMkLst>
            <pc:docMk/>
            <pc:sldMk cId="2694709430" sldId="271"/>
            <ac:picMk id="4" creationId="{7406CA50-FF8A-489C-AC08-25EB2FE9D258}"/>
          </ac:picMkLst>
        </pc:picChg>
      </pc:sldChg>
      <pc:sldChg chg="addSp delSp modSp new">
        <pc:chgData name="Felicity Fallon" userId="S::felicity.fallon@spherestandards.org::3ff0e4c3-3ad8-4010-beb2-c940946a3c54" providerId="AD" clId="Web-{B183FB31-162A-54E6-998E-5B56FF9B7C94}" dt="2021-10-07T09:25:13.985" v="107" actId="14100"/>
        <pc:sldMkLst>
          <pc:docMk/>
          <pc:sldMk cId="3859223836" sldId="272"/>
        </pc:sldMkLst>
        <pc:spChg chg="del">
          <ac:chgData name="Felicity Fallon" userId="S::felicity.fallon@spherestandards.org::3ff0e4c3-3ad8-4010-beb2-c940946a3c54" providerId="AD" clId="Web-{B183FB31-162A-54E6-998E-5B56FF9B7C94}" dt="2021-10-07T09:22:43.273" v="86"/>
          <ac:spMkLst>
            <pc:docMk/>
            <pc:sldMk cId="3859223836" sldId="272"/>
            <ac:spMk id="3" creationId="{74E03DA5-996C-4B5B-9D87-B794E5199AFD}"/>
          </ac:spMkLst>
        </pc:spChg>
        <pc:picChg chg="add mod ord">
          <ac:chgData name="Felicity Fallon" userId="S::felicity.fallon@spherestandards.org::3ff0e4c3-3ad8-4010-beb2-c940946a3c54" providerId="AD" clId="Web-{B183FB31-162A-54E6-998E-5B56FF9B7C94}" dt="2021-10-07T09:25:13.985" v="107" actId="14100"/>
          <ac:picMkLst>
            <pc:docMk/>
            <pc:sldMk cId="3859223836" sldId="272"/>
            <ac:picMk id="4" creationId="{0398618D-EE8A-484E-AA5E-0B5395A6E8A5}"/>
          </ac:picMkLst>
        </pc:picChg>
      </pc:sldChg>
      <pc:sldChg chg="addSp delSp modSp new">
        <pc:chgData name="Felicity Fallon" userId="S::felicity.fallon@spherestandards.org::3ff0e4c3-3ad8-4010-beb2-c940946a3c54" providerId="AD" clId="Web-{B183FB31-162A-54E6-998E-5B56FF9B7C94}" dt="2021-10-07T09:24:59.609" v="104" actId="1076"/>
        <pc:sldMkLst>
          <pc:docMk/>
          <pc:sldMk cId="3574398048" sldId="273"/>
        </pc:sldMkLst>
        <pc:spChg chg="del">
          <ac:chgData name="Felicity Fallon" userId="S::felicity.fallon@spherestandards.org::3ff0e4c3-3ad8-4010-beb2-c940946a3c54" providerId="AD" clId="Web-{B183FB31-162A-54E6-998E-5B56FF9B7C94}" dt="2021-10-07T09:23:13.743" v="89"/>
          <ac:spMkLst>
            <pc:docMk/>
            <pc:sldMk cId="3574398048" sldId="273"/>
            <ac:spMk id="3" creationId="{A8A37BEB-CE34-49CA-990A-6743DD62E965}"/>
          </ac:spMkLst>
        </pc:spChg>
        <pc:picChg chg="add mod ord">
          <ac:chgData name="Felicity Fallon" userId="S::felicity.fallon@spherestandards.org::3ff0e4c3-3ad8-4010-beb2-c940946a3c54" providerId="AD" clId="Web-{B183FB31-162A-54E6-998E-5B56FF9B7C94}" dt="2021-10-07T09:24:59.609" v="104" actId="1076"/>
          <ac:picMkLst>
            <pc:docMk/>
            <pc:sldMk cId="3574398048" sldId="273"/>
            <ac:picMk id="4" creationId="{3BD63EA7-F823-4777-B7D0-14CDF0B46D1D}"/>
          </ac:picMkLst>
        </pc:picChg>
      </pc:sldChg>
      <pc:sldChg chg="modSp new ord">
        <pc:chgData name="Felicity Fallon" userId="S::felicity.fallon@spherestandards.org::3ff0e4c3-3ad8-4010-beb2-c940946a3c54" providerId="AD" clId="Web-{B183FB31-162A-54E6-998E-5B56FF9B7C94}" dt="2021-10-07T09:28:34.309" v="292" actId="20577"/>
        <pc:sldMkLst>
          <pc:docMk/>
          <pc:sldMk cId="2843212062" sldId="274"/>
        </pc:sldMkLst>
        <pc:spChg chg="mod">
          <ac:chgData name="Felicity Fallon" userId="S::felicity.fallon@spherestandards.org::3ff0e4c3-3ad8-4010-beb2-c940946a3c54" providerId="AD" clId="Web-{B183FB31-162A-54E6-998E-5B56FF9B7C94}" dt="2021-10-07T09:25:30.798" v="117" actId="20577"/>
          <ac:spMkLst>
            <pc:docMk/>
            <pc:sldMk cId="2843212062" sldId="274"/>
            <ac:spMk id="2" creationId="{6A9F5F68-D16B-4EDB-BFE7-1D1F51F22739}"/>
          </ac:spMkLst>
        </pc:spChg>
        <pc:spChg chg="mod">
          <ac:chgData name="Felicity Fallon" userId="S::felicity.fallon@spherestandards.org::3ff0e4c3-3ad8-4010-beb2-c940946a3c54" providerId="AD" clId="Web-{B183FB31-162A-54E6-998E-5B56FF9B7C94}" dt="2021-10-07T09:28:34.309" v="292" actId="20577"/>
          <ac:spMkLst>
            <pc:docMk/>
            <pc:sldMk cId="2843212062" sldId="274"/>
            <ac:spMk id="3" creationId="{B0FDD5D6-07D3-4DF3-AFDA-21DFFC471907}"/>
          </ac:spMkLst>
        </pc:spChg>
      </pc:sldChg>
    </pc:docChg>
  </pc:docChgLst>
  <pc:docChgLst>
    <pc:chgData name="Felicity Fallon" userId="S::felicity.fallon@spherestandards.org::3ff0e4c3-3ad8-4010-beb2-c940946a3c54" providerId="AD" clId="Web-{5A6A8A9F-2047-E05F-9B3E-1D3549452676}"/>
    <pc:docChg chg="addSld modSld sldOrd">
      <pc:chgData name="Felicity Fallon" userId="S::felicity.fallon@spherestandards.org::3ff0e4c3-3ad8-4010-beb2-c940946a3c54" providerId="AD" clId="Web-{5A6A8A9F-2047-E05F-9B3E-1D3549452676}" dt="2021-10-01T13:29:47.678" v="12"/>
      <pc:docMkLst>
        <pc:docMk/>
      </pc:docMkLst>
      <pc:sldChg chg="modSp ord">
        <pc:chgData name="Felicity Fallon" userId="S::felicity.fallon@spherestandards.org::3ff0e4c3-3ad8-4010-beb2-c940946a3c54" providerId="AD" clId="Web-{5A6A8A9F-2047-E05F-9B3E-1D3549452676}" dt="2021-10-01T13:28:47.506" v="7" actId="20577"/>
        <pc:sldMkLst>
          <pc:docMk/>
          <pc:sldMk cId="1316369379" sldId="266"/>
        </pc:sldMkLst>
        <pc:spChg chg="mod">
          <ac:chgData name="Felicity Fallon" userId="S::felicity.fallon@spherestandards.org::3ff0e4c3-3ad8-4010-beb2-c940946a3c54" providerId="AD" clId="Web-{5A6A8A9F-2047-E05F-9B3E-1D3549452676}" dt="2021-10-01T13:28:26.240" v="4" actId="20577"/>
          <ac:spMkLst>
            <pc:docMk/>
            <pc:sldMk cId="1316369379" sldId="266"/>
            <ac:spMk id="2" creationId="{64774307-435D-4A5D-9870-88239100ABEB}"/>
          </ac:spMkLst>
        </pc:spChg>
        <pc:spChg chg="mod">
          <ac:chgData name="Felicity Fallon" userId="S::felicity.fallon@spherestandards.org::3ff0e4c3-3ad8-4010-beb2-c940946a3c54" providerId="AD" clId="Web-{5A6A8A9F-2047-E05F-9B3E-1D3549452676}" dt="2021-10-01T13:28:47.506" v="7" actId="20577"/>
          <ac:spMkLst>
            <pc:docMk/>
            <pc:sldMk cId="1316369379" sldId="266"/>
            <ac:spMk id="3" creationId="{FA286609-DAF6-46CC-9A60-120011B6098F}"/>
          </ac:spMkLst>
        </pc:spChg>
      </pc:sldChg>
      <pc:sldChg chg="modSp new">
        <pc:chgData name="Felicity Fallon" userId="S::felicity.fallon@spherestandards.org::3ff0e4c3-3ad8-4010-beb2-c940946a3c54" providerId="AD" clId="Web-{5A6A8A9F-2047-E05F-9B3E-1D3549452676}" dt="2021-10-01T13:29:46.350" v="11" actId="20577"/>
        <pc:sldMkLst>
          <pc:docMk/>
          <pc:sldMk cId="1898589597" sldId="267"/>
        </pc:sldMkLst>
        <pc:spChg chg="mod">
          <ac:chgData name="Felicity Fallon" userId="S::felicity.fallon@spherestandards.org::3ff0e4c3-3ad8-4010-beb2-c940946a3c54" providerId="AD" clId="Web-{5A6A8A9F-2047-E05F-9B3E-1D3549452676}" dt="2021-10-01T13:29:46.350" v="11" actId="20577"/>
          <ac:spMkLst>
            <pc:docMk/>
            <pc:sldMk cId="1898589597" sldId="267"/>
            <ac:spMk id="3" creationId="{505FFF6F-D18D-406C-9E43-3E912CD36EDA}"/>
          </ac:spMkLst>
        </pc:spChg>
      </pc:sldChg>
      <pc:sldChg chg="new">
        <pc:chgData name="Felicity Fallon" userId="S::felicity.fallon@spherestandards.org::3ff0e4c3-3ad8-4010-beb2-c940946a3c54" providerId="AD" clId="Web-{5A6A8A9F-2047-E05F-9B3E-1D3549452676}" dt="2021-10-01T13:29:47.678" v="12"/>
        <pc:sldMkLst>
          <pc:docMk/>
          <pc:sldMk cId="35302337" sldId="268"/>
        </pc:sldMkLst>
      </pc:sldChg>
    </pc:docChg>
  </pc:docChgLst>
  <pc:docChgLst>
    <pc:chgData name="Felicity Fallon" userId="S::felicity.fallon@spherestandards.org::3ff0e4c3-3ad8-4010-beb2-c940946a3c54" providerId="AD" clId="Web-{C6D1135F-DECF-5833-5996-0FE17695A7AB}"/>
    <pc:docChg chg="addSld modSld">
      <pc:chgData name="Felicity Fallon" userId="S::felicity.fallon@spherestandards.org::3ff0e4c3-3ad8-4010-beb2-c940946a3c54" providerId="AD" clId="Web-{C6D1135F-DECF-5833-5996-0FE17695A7AB}" dt="2021-10-07T09:06:09.428" v="91" actId="20577"/>
      <pc:docMkLst>
        <pc:docMk/>
      </pc:docMkLst>
      <pc:sldChg chg="modSp new">
        <pc:chgData name="Felicity Fallon" userId="S::felicity.fallon@spherestandards.org::3ff0e4c3-3ad8-4010-beb2-c940946a3c54" providerId="AD" clId="Web-{C6D1135F-DECF-5833-5996-0FE17695A7AB}" dt="2021-10-07T09:06:09.428" v="91" actId="20577"/>
        <pc:sldMkLst>
          <pc:docMk/>
          <pc:sldMk cId="678847774" sldId="269"/>
        </pc:sldMkLst>
        <pc:spChg chg="mod">
          <ac:chgData name="Felicity Fallon" userId="S::felicity.fallon@spherestandards.org::3ff0e4c3-3ad8-4010-beb2-c940946a3c54" providerId="AD" clId="Web-{C6D1135F-DECF-5833-5996-0FE17695A7AB}" dt="2021-10-07T09:06:09.428" v="91" actId="20577"/>
          <ac:spMkLst>
            <pc:docMk/>
            <pc:sldMk cId="678847774" sldId="269"/>
            <ac:spMk id="2" creationId="{66D10E8E-7F64-4468-BCE1-68C799909DCF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7A0FAC-37AC-4D01-9DDA-DD29C63C4A36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E114CC3-DDDC-4D4F-8859-80FC9C30BBF0}">
      <dgm:prSet/>
      <dgm:spPr/>
      <dgm:t>
        <a:bodyPr/>
        <a:lstStyle/>
        <a:p>
          <a:r>
            <a:rPr lang="en-US" b="1" dirty="0">
              <a:solidFill>
                <a:schemeClr val="accent2"/>
              </a:solidFill>
              <a:latin typeface="Open Sans"/>
              <a:ea typeface="Open Sans"/>
              <a:cs typeface="Open Sans"/>
            </a:rPr>
            <a:t>Select one:</a:t>
          </a:r>
        </a:p>
      </dgm:t>
    </dgm:pt>
    <dgm:pt modelId="{AFFE400F-4739-4C8C-83B9-3548C256F732}" type="parTrans" cxnId="{EB3657FC-CACD-4FDA-AC00-0CB3A52ACA49}">
      <dgm:prSet/>
      <dgm:spPr/>
      <dgm:t>
        <a:bodyPr/>
        <a:lstStyle/>
        <a:p>
          <a:endParaRPr lang="en-US"/>
        </a:p>
      </dgm:t>
    </dgm:pt>
    <dgm:pt modelId="{D69640CD-967C-484D-8B6B-1A84DB89450D}" type="sibTrans" cxnId="{EB3657FC-CACD-4FDA-AC00-0CB3A52ACA49}">
      <dgm:prSet/>
      <dgm:spPr/>
      <dgm:t>
        <a:bodyPr/>
        <a:lstStyle/>
        <a:p>
          <a:endParaRPr lang="en-US"/>
        </a:p>
      </dgm:t>
    </dgm:pt>
    <dgm:pt modelId="{371110AF-91ED-4784-B8A7-6534B4B4DE65}">
      <dgm:prSet/>
      <dgm:spPr/>
      <dgm:t>
        <a:bodyPr/>
        <a:lstStyle/>
        <a:p>
          <a:pPr rtl="0"/>
          <a:r>
            <a:rPr lang="en-US" b="0" dirty="0">
              <a:latin typeface="Open Sans"/>
              <a:ea typeface="Open Sans"/>
              <a:cs typeface="Open Sans"/>
            </a:rPr>
            <a:t>1. </a:t>
          </a:r>
          <a:r>
            <a:rPr lang="en-US" b="1" dirty="0">
              <a:latin typeface="Open Sans"/>
              <a:ea typeface="Open Sans"/>
              <a:cs typeface="Open Sans"/>
            </a:rPr>
            <a:t>No</a:t>
          </a:r>
          <a:r>
            <a:rPr lang="en-US" b="0" dirty="0">
              <a:latin typeface="Open Sans"/>
              <a:ea typeface="Open Sans"/>
              <a:cs typeface="Open Sans"/>
            </a:rPr>
            <a:t>, because Makenna is above the age of consent in Abudi</a:t>
          </a:r>
        </a:p>
      </dgm:t>
    </dgm:pt>
    <dgm:pt modelId="{9FD31BAC-47CE-45EA-A66C-BE2FADACC7AC}" type="parTrans" cxnId="{943C0261-3470-415A-A7F5-0531572D7B31}">
      <dgm:prSet/>
      <dgm:spPr/>
      <dgm:t>
        <a:bodyPr/>
        <a:lstStyle/>
        <a:p>
          <a:endParaRPr lang="en-US"/>
        </a:p>
      </dgm:t>
    </dgm:pt>
    <dgm:pt modelId="{090E85E6-822F-471F-9C20-B879EC8295D3}" type="sibTrans" cxnId="{943C0261-3470-415A-A7F5-0531572D7B31}">
      <dgm:prSet/>
      <dgm:spPr/>
      <dgm:t>
        <a:bodyPr/>
        <a:lstStyle/>
        <a:p>
          <a:endParaRPr lang="en-US"/>
        </a:p>
      </dgm:t>
    </dgm:pt>
    <dgm:pt modelId="{36E1C7B1-1199-4205-9E08-0ACDA0DC635C}">
      <dgm:prSet/>
      <dgm:spPr/>
      <dgm:t>
        <a:bodyPr/>
        <a:lstStyle/>
        <a:p>
          <a:r>
            <a:rPr lang="en-US" b="0" dirty="0">
              <a:latin typeface="Open Sans"/>
              <a:ea typeface="Open Sans"/>
              <a:cs typeface="Open Sans"/>
            </a:rPr>
            <a:t>2. </a:t>
          </a:r>
          <a:r>
            <a:rPr lang="en-US" b="1" dirty="0">
              <a:latin typeface="Open Sans"/>
              <a:ea typeface="Open Sans"/>
              <a:cs typeface="Open Sans"/>
            </a:rPr>
            <a:t>No</a:t>
          </a:r>
          <a:r>
            <a:rPr lang="en-US" b="0" dirty="0">
              <a:latin typeface="Open Sans"/>
              <a:ea typeface="Open Sans"/>
              <a:cs typeface="Open Sans"/>
            </a:rPr>
            <a:t>, because Makenna is happy in her relationship with him</a:t>
          </a:r>
        </a:p>
      </dgm:t>
    </dgm:pt>
    <dgm:pt modelId="{0D61B7A0-82DB-4487-B609-7CA727E06AE4}" type="parTrans" cxnId="{88F47F8E-7FB0-4DCE-97C3-7F970E769FDD}">
      <dgm:prSet/>
      <dgm:spPr/>
      <dgm:t>
        <a:bodyPr/>
        <a:lstStyle/>
        <a:p>
          <a:endParaRPr lang="en-US"/>
        </a:p>
      </dgm:t>
    </dgm:pt>
    <dgm:pt modelId="{C96E54F2-8502-4FB9-8134-838330DB145C}" type="sibTrans" cxnId="{88F47F8E-7FB0-4DCE-97C3-7F970E769FDD}">
      <dgm:prSet/>
      <dgm:spPr/>
      <dgm:t>
        <a:bodyPr/>
        <a:lstStyle/>
        <a:p>
          <a:endParaRPr lang="en-US"/>
        </a:p>
      </dgm:t>
    </dgm:pt>
    <dgm:pt modelId="{06BFD780-A6EC-4F66-8671-E37E08D5A586}">
      <dgm:prSet/>
      <dgm:spPr/>
      <dgm:t>
        <a:bodyPr/>
        <a:lstStyle/>
        <a:p>
          <a:pPr rtl="0"/>
          <a:r>
            <a:rPr lang="en-US" b="0" dirty="0">
              <a:latin typeface="Open Sans"/>
              <a:ea typeface="Open Sans"/>
              <a:cs typeface="Open Sans"/>
            </a:rPr>
            <a:t>3. </a:t>
          </a:r>
          <a:r>
            <a:rPr lang="en-US" b="1" dirty="0">
              <a:latin typeface="Open Sans"/>
              <a:ea typeface="Open Sans"/>
              <a:cs typeface="Open Sans"/>
            </a:rPr>
            <a:t>No</a:t>
          </a:r>
          <a:r>
            <a:rPr lang="en-US" b="0" dirty="0">
              <a:latin typeface="Open Sans"/>
              <a:ea typeface="Open Sans"/>
              <a:cs typeface="Open Sans"/>
            </a:rPr>
            <a:t>, because Makenna’s parents accept the relationship</a:t>
          </a:r>
        </a:p>
      </dgm:t>
    </dgm:pt>
    <dgm:pt modelId="{CDAB729E-BF00-48CC-836B-52C4E4AA7B22}" type="parTrans" cxnId="{81308CCF-F795-4084-A343-BAB627A7263F}">
      <dgm:prSet/>
      <dgm:spPr/>
      <dgm:t>
        <a:bodyPr/>
        <a:lstStyle/>
        <a:p>
          <a:endParaRPr lang="en-US"/>
        </a:p>
      </dgm:t>
    </dgm:pt>
    <dgm:pt modelId="{82BB73F4-ECB8-407E-BE67-CD7E428F9F8C}" type="sibTrans" cxnId="{81308CCF-F795-4084-A343-BAB627A7263F}">
      <dgm:prSet/>
      <dgm:spPr/>
      <dgm:t>
        <a:bodyPr/>
        <a:lstStyle/>
        <a:p>
          <a:endParaRPr lang="en-US"/>
        </a:p>
      </dgm:t>
    </dgm:pt>
    <dgm:pt modelId="{40909631-967C-49B8-AF2D-D7491E9039B5}">
      <dgm:prSet phldr="0"/>
      <dgm:spPr/>
      <dgm:t>
        <a:bodyPr/>
        <a:lstStyle/>
        <a:p>
          <a:r>
            <a:rPr lang="en-US" b="0" dirty="0">
              <a:latin typeface="Open Sans"/>
              <a:ea typeface="Open Sans"/>
              <a:cs typeface="Open Sans"/>
            </a:rPr>
            <a:t>4. </a:t>
          </a:r>
          <a:r>
            <a:rPr lang="en-US" b="1" dirty="0">
              <a:latin typeface="Open Sans"/>
              <a:ea typeface="Open Sans"/>
              <a:cs typeface="Open Sans"/>
            </a:rPr>
            <a:t>Yes</a:t>
          </a:r>
          <a:r>
            <a:rPr lang="en-US" b="0" dirty="0">
              <a:latin typeface="Open Sans"/>
              <a:ea typeface="Open Sans"/>
              <a:cs typeface="Open Sans"/>
            </a:rPr>
            <a:t>, Cayman is sexually exploiting Makenna</a:t>
          </a:r>
        </a:p>
      </dgm:t>
    </dgm:pt>
    <dgm:pt modelId="{C6BD85DB-B49E-4ADC-AB77-CE1FD8933B9A}" type="parTrans" cxnId="{BE652378-F8FE-4541-81FA-9D40CA640992}">
      <dgm:prSet/>
      <dgm:spPr/>
      <dgm:t>
        <a:bodyPr/>
        <a:lstStyle/>
        <a:p>
          <a:endParaRPr lang="en-GB"/>
        </a:p>
      </dgm:t>
    </dgm:pt>
    <dgm:pt modelId="{CD4BA26C-B169-417E-B9E3-3A0E0A233006}" type="sibTrans" cxnId="{BE652378-F8FE-4541-81FA-9D40CA640992}">
      <dgm:prSet/>
      <dgm:spPr/>
      <dgm:t>
        <a:bodyPr/>
        <a:lstStyle/>
        <a:p>
          <a:endParaRPr lang="en-GB"/>
        </a:p>
      </dgm:t>
    </dgm:pt>
    <dgm:pt modelId="{1757EB95-E7CE-48AE-9FBD-330FEE1C4ABD}" type="pres">
      <dgm:prSet presAssocID="{457A0FAC-37AC-4D01-9DDA-DD29C63C4A36}" presName="vert0" presStyleCnt="0">
        <dgm:presLayoutVars>
          <dgm:dir/>
          <dgm:animOne val="branch"/>
          <dgm:animLvl val="lvl"/>
        </dgm:presLayoutVars>
      </dgm:prSet>
      <dgm:spPr/>
    </dgm:pt>
    <dgm:pt modelId="{78A2F5A4-8999-443B-AF51-94E72157D86F}" type="pres">
      <dgm:prSet presAssocID="{9E114CC3-DDDC-4D4F-8859-80FC9C30BBF0}" presName="thickLine" presStyleLbl="alignNode1" presStyleIdx="0" presStyleCnt="5"/>
      <dgm:spPr/>
    </dgm:pt>
    <dgm:pt modelId="{EFD4720B-FF62-475D-937D-874FCC4164EE}" type="pres">
      <dgm:prSet presAssocID="{9E114CC3-DDDC-4D4F-8859-80FC9C30BBF0}" presName="horz1" presStyleCnt="0"/>
      <dgm:spPr/>
    </dgm:pt>
    <dgm:pt modelId="{2A3ED314-1A32-4DDB-A141-F9E9CC3394EB}" type="pres">
      <dgm:prSet presAssocID="{9E114CC3-DDDC-4D4F-8859-80FC9C30BBF0}" presName="tx1" presStyleLbl="revTx" presStyleIdx="0" presStyleCnt="5" custScaleY="52585"/>
      <dgm:spPr/>
    </dgm:pt>
    <dgm:pt modelId="{6C07480F-6610-4A2C-AFF2-42D05A211799}" type="pres">
      <dgm:prSet presAssocID="{9E114CC3-DDDC-4D4F-8859-80FC9C30BBF0}" presName="vert1" presStyleCnt="0"/>
      <dgm:spPr/>
    </dgm:pt>
    <dgm:pt modelId="{5151BCF3-8140-4778-84B2-634C2D8C6C2E}" type="pres">
      <dgm:prSet presAssocID="{371110AF-91ED-4784-B8A7-6534B4B4DE65}" presName="thickLine" presStyleLbl="alignNode1" presStyleIdx="1" presStyleCnt="5"/>
      <dgm:spPr/>
    </dgm:pt>
    <dgm:pt modelId="{83FA0040-93A5-441F-B92C-037E19A7A684}" type="pres">
      <dgm:prSet presAssocID="{371110AF-91ED-4784-B8A7-6534B4B4DE65}" presName="horz1" presStyleCnt="0"/>
      <dgm:spPr/>
    </dgm:pt>
    <dgm:pt modelId="{1E7FBD67-817A-47C5-984D-E538EB4A45CD}" type="pres">
      <dgm:prSet presAssocID="{371110AF-91ED-4784-B8A7-6534B4B4DE65}" presName="tx1" presStyleLbl="revTx" presStyleIdx="1" presStyleCnt="5"/>
      <dgm:spPr/>
    </dgm:pt>
    <dgm:pt modelId="{2FBB8896-1B8B-449A-9872-581A1C685D13}" type="pres">
      <dgm:prSet presAssocID="{371110AF-91ED-4784-B8A7-6534B4B4DE65}" presName="vert1" presStyleCnt="0"/>
      <dgm:spPr/>
    </dgm:pt>
    <dgm:pt modelId="{953D33DF-955C-41F0-A973-00E73F1BD581}" type="pres">
      <dgm:prSet presAssocID="{36E1C7B1-1199-4205-9E08-0ACDA0DC635C}" presName="thickLine" presStyleLbl="alignNode1" presStyleIdx="2" presStyleCnt="5"/>
      <dgm:spPr/>
    </dgm:pt>
    <dgm:pt modelId="{A4DADFC0-767E-406F-9F11-6F687F90F958}" type="pres">
      <dgm:prSet presAssocID="{36E1C7B1-1199-4205-9E08-0ACDA0DC635C}" presName="horz1" presStyleCnt="0"/>
      <dgm:spPr/>
    </dgm:pt>
    <dgm:pt modelId="{A02DB27E-5A55-43C6-8747-F2735598723F}" type="pres">
      <dgm:prSet presAssocID="{36E1C7B1-1199-4205-9E08-0ACDA0DC635C}" presName="tx1" presStyleLbl="revTx" presStyleIdx="2" presStyleCnt="5"/>
      <dgm:spPr/>
    </dgm:pt>
    <dgm:pt modelId="{4569F75D-B4CC-42DA-954D-F9A573CD24A5}" type="pres">
      <dgm:prSet presAssocID="{36E1C7B1-1199-4205-9E08-0ACDA0DC635C}" presName="vert1" presStyleCnt="0"/>
      <dgm:spPr/>
    </dgm:pt>
    <dgm:pt modelId="{AB58A797-15A1-49E3-AEFA-D5DE22CB95C6}" type="pres">
      <dgm:prSet presAssocID="{06BFD780-A6EC-4F66-8671-E37E08D5A586}" presName="thickLine" presStyleLbl="alignNode1" presStyleIdx="3" presStyleCnt="5"/>
      <dgm:spPr/>
    </dgm:pt>
    <dgm:pt modelId="{10A90F1D-A935-4DA1-B79B-BA7FB544A779}" type="pres">
      <dgm:prSet presAssocID="{06BFD780-A6EC-4F66-8671-E37E08D5A586}" presName="horz1" presStyleCnt="0"/>
      <dgm:spPr/>
    </dgm:pt>
    <dgm:pt modelId="{8F6A63E5-3066-4007-A2AD-5FB1700AFFCB}" type="pres">
      <dgm:prSet presAssocID="{06BFD780-A6EC-4F66-8671-E37E08D5A586}" presName="tx1" presStyleLbl="revTx" presStyleIdx="3" presStyleCnt="5"/>
      <dgm:spPr/>
    </dgm:pt>
    <dgm:pt modelId="{867DAC46-BF1C-467C-BFC5-D20A1A50AFA1}" type="pres">
      <dgm:prSet presAssocID="{06BFD780-A6EC-4F66-8671-E37E08D5A586}" presName="vert1" presStyleCnt="0"/>
      <dgm:spPr/>
    </dgm:pt>
    <dgm:pt modelId="{2C687CB1-50D1-496F-B451-DF4198C01B33}" type="pres">
      <dgm:prSet presAssocID="{40909631-967C-49B8-AF2D-D7491E9039B5}" presName="thickLine" presStyleLbl="alignNode1" presStyleIdx="4" presStyleCnt="5"/>
      <dgm:spPr/>
    </dgm:pt>
    <dgm:pt modelId="{3E732C08-1B94-4536-BC4E-AD0ECCB38372}" type="pres">
      <dgm:prSet presAssocID="{40909631-967C-49B8-AF2D-D7491E9039B5}" presName="horz1" presStyleCnt="0"/>
      <dgm:spPr/>
    </dgm:pt>
    <dgm:pt modelId="{5B76FB41-872F-4037-A833-3B3DB500E792}" type="pres">
      <dgm:prSet presAssocID="{40909631-967C-49B8-AF2D-D7491E9039B5}" presName="tx1" presStyleLbl="revTx" presStyleIdx="4" presStyleCnt="5"/>
      <dgm:spPr/>
    </dgm:pt>
    <dgm:pt modelId="{8A9BEC88-3A9B-4B82-A1FC-66972A74CB1E}" type="pres">
      <dgm:prSet presAssocID="{40909631-967C-49B8-AF2D-D7491E9039B5}" presName="vert1" presStyleCnt="0"/>
      <dgm:spPr/>
    </dgm:pt>
  </dgm:ptLst>
  <dgm:cxnLst>
    <dgm:cxn modelId="{5A4BE10A-376D-4EF9-9C7C-8DCC2707DCFB}" type="presOf" srcId="{457A0FAC-37AC-4D01-9DDA-DD29C63C4A36}" destId="{1757EB95-E7CE-48AE-9FBD-330FEE1C4ABD}" srcOrd="0" destOrd="0" presId="urn:microsoft.com/office/officeart/2008/layout/LinedList"/>
    <dgm:cxn modelId="{9972E72D-D74D-42C2-BAF2-39452F6EECF7}" type="presOf" srcId="{371110AF-91ED-4784-B8A7-6534B4B4DE65}" destId="{1E7FBD67-817A-47C5-984D-E538EB4A45CD}" srcOrd="0" destOrd="0" presId="urn:microsoft.com/office/officeart/2008/layout/LinedList"/>
    <dgm:cxn modelId="{943C0261-3470-415A-A7F5-0531572D7B31}" srcId="{457A0FAC-37AC-4D01-9DDA-DD29C63C4A36}" destId="{371110AF-91ED-4784-B8A7-6534B4B4DE65}" srcOrd="1" destOrd="0" parTransId="{9FD31BAC-47CE-45EA-A66C-BE2FADACC7AC}" sibTransId="{090E85E6-822F-471F-9C20-B879EC8295D3}"/>
    <dgm:cxn modelId="{BE652378-F8FE-4541-81FA-9D40CA640992}" srcId="{457A0FAC-37AC-4D01-9DDA-DD29C63C4A36}" destId="{40909631-967C-49B8-AF2D-D7491E9039B5}" srcOrd="4" destOrd="0" parTransId="{C6BD85DB-B49E-4ADC-AB77-CE1FD8933B9A}" sibTransId="{CD4BA26C-B169-417E-B9E3-3A0E0A233006}"/>
    <dgm:cxn modelId="{88F47F8E-7FB0-4DCE-97C3-7F970E769FDD}" srcId="{457A0FAC-37AC-4D01-9DDA-DD29C63C4A36}" destId="{36E1C7B1-1199-4205-9E08-0ACDA0DC635C}" srcOrd="2" destOrd="0" parTransId="{0D61B7A0-82DB-4487-B609-7CA727E06AE4}" sibTransId="{C96E54F2-8502-4FB9-8134-838330DB145C}"/>
    <dgm:cxn modelId="{FEA721A1-B5EA-4C0E-9A88-BD936432D4FB}" type="presOf" srcId="{40909631-967C-49B8-AF2D-D7491E9039B5}" destId="{5B76FB41-872F-4037-A833-3B3DB500E792}" srcOrd="0" destOrd="0" presId="urn:microsoft.com/office/officeart/2008/layout/LinedList"/>
    <dgm:cxn modelId="{92CBB8C5-26F0-40D2-971B-2FE3FD79547A}" type="presOf" srcId="{9E114CC3-DDDC-4D4F-8859-80FC9C30BBF0}" destId="{2A3ED314-1A32-4DDB-A141-F9E9CC3394EB}" srcOrd="0" destOrd="0" presId="urn:microsoft.com/office/officeart/2008/layout/LinedList"/>
    <dgm:cxn modelId="{81308CCF-F795-4084-A343-BAB627A7263F}" srcId="{457A0FAC-37AC-4D01-9DDA-DD29C63C4A36}" destId="{06BFD780-A6EC-4F66-8671-E37E08D5A586}" srcOrd="3" destOrd="0" parTransId="{CDAB729E-BF00-48CC-836B-52C4E4AA7B22}" sibTransId="{82BB73F4-ECB8-407E-BE67-CD7E428F9F8C}"/>
    <dgm:cxn modelId="{1E1A72DF-CA74-4EDD-9B80-78BA07215C51}" type="presOf" srcId="{06BFD780-A6EC-4F66-8671-E37E08D5A586}" destId="{8F6A63E5-3066-4007-A2AD-5FB1700AFFCB}" srcOrd="0" destOrd="0" presId="urn:microsoft.com/office/officeart/2008/layout/LinedList"/>
    <dgm:cxn modelId="{35F532EE-F34F-4A92-85A4-CC5F997F447C}" type="presOf" srcId="{36E1C7B1-1199-4205-9E08-0ACDA0DC635C}" destId="{A02DB27E-5A55-43C6-8747-F2735598723F}" srcOrd="0" destOrd="0" presId="urn:microsoft.com/office/officeart/2008/layout/LinedList"/>
    <dgm:cxn modelId="{EB3657FC-CACD-4FDA-AC00-0CB3A52ACA49}" srcId="{457A0FAC-37AC-4D01-9DDA-DD29C63C4A36}" destId="{9E114CC3-DDDC-4D4F-8859-80FC9C30BBF0}" srcOrd="0" destOrd="0" parTransId="{AFFE400F-4739-4C8C-83B9-3548C256F732}" sibTransId="{D69640CD-967C-484D-8B6B-1A84DB89450D}"/>
    <dgm:cxn modelId="{30F862E8-4CBF-4C16-BC40-064CEEBBE6D0}" type="presParOf" srcId="{1757EB95-E7CE-48AE-9FBD-330FEE1C4ABD}" destId="{78A2F5A4-8999-443B-AF51-94E72157D86F}" srcOrd="0" destOrd="0" presId="urn:microsoft.com/office/officeart/2008/layout/LinedList"/>
    <dgm:cxn modelId="{6D3C2176-1E3F-4855-A9AF-B1F9B4BE9EA0}" type="presParOf" srcId="{1757EB95-E7CE-48AE-9FBD-330FEE1C4ABD}" destId="{EFD4720B-FF62-475D-937D-874FCC4164EE}" srcOrd="1" destOrd="0" presId="urn:microsoft.com/office/officeart/2008/layout/LinedList"/>
    <dgm:cxn modelId="{15244376-7E3C-433A-81AF-C6FE7AAB8DA4}" type="presParOf" srcId="{EFD4720B-FF62-475D-937D-874FCC4164EE}" destId="{2A3ED314-1A32-4DDB-A141-F9E9CC3394EB}" srcOrd="0" destOrd="0" presId="urn:microsoft.com/office/officeart/2008/layout/LinedList"/>
    <dgm:cxn modelId="{FC7D4636-5D68-4D2C-BC27-0B8BDC13ED46}" type="presParOf" srcId="{EFD4720B-FF62-475D-937D-874FCC4164EE}" destId="{6C07480F-6610-4A2C-AFF2-42D05A211799}" srcOrd="1" destOrd="0" presId="urn:microsoft.com/office/officeart/2008/layout/LinedList"/>
    <dgm:cxn modelId="{A39EDCD0-CA69-415B-93E3-017DC848BB09}" type="presParOf" srcId="{1757EB95-E7CE-48AE-9FBD-330FEE1C4ABD}" destId="{5151BCF3-8140-4778-84B2-634C2D8C6C2E}" srcOrd="2" destOrd="0" presId="urn:microsoft.com/office/officeart/2008/layout/LinedList"/>
    <dgm:cxn modelId="{EC64D371-6BB7-4CEF-B132-48320655B07B}" type="presParOf" srcId="{1757EB95-E7CE-48AE-9FBD-330FEE1C4ABD}" destId="{83FA0040-93A5-441F-B92C-037E19A7A684}" srcOrd="3" destOrd="0" presId="urn:microsoft.com/office/officeart/2008/layout/LinedList"/>
    <dgm:cxn modelId="{8EE1309A-ADCB-4961-81CE-0316ED78B820}" type="presParOf" srcId="{83FA0040-93A5-441F-B92C-037E19A7A684}" destId="{1E7FBD67-817A-47C5-984D-E538EB4A45CD}" srcOrd="0" destOrd="0" presId="urn:microsoft.com/office/officeart/2008/layout/LinedList"/>
    <dgm:cxn modelId="{09C69C80-DC07-4DF3-83E7-76E243E8F488}" type="presParOf" srcId="{83FA0040-93A5-441F-B92C-037E19A7A684}" destId="{2FBB8896-1B8B-449A-9872-581A1C685D13}" srcOrd="1" destOrd="0" presId="urn:microsoft.com/office/officeart/2008/layout/LinedList"/>
    <dgm:cxn modelId="{AE3EBAF0-E2BE-46CD-98A1-65673146C0E8}" type="presParOf" srcId="{1757EB95-E7CE-48AE-9FBD-330FEE1C4ABD}" destId="{953D33DF-955C-41F0-A973-00E73F1BD581}" srcOrd="4" destOrd="0" presId="urn:microsoft.com/office/officeart/2008/layout/LinedList"/>
    <dgm:cxn modelId="{96E004EF-6BCE-473F-A4C4-C8EE79B3F689}" type="presParOf" srcId="{1757EB95-E7CE-48AE-9FBD-330FEE1C4ABD}" destId="{A4DADFC0-767E-406F-9F11-6F687F90F958}" srcOrd="5" destOrd="0" presId="urn:microsoft.com/office/officeart/2008/layout/LinedList"/>
    <dgm:cxn modelId="{C6D38631-B5A6-41ED-BAAE-F7D7CF5E5129}" type="presParOf" srcId="{A4DADFC0-767E-406F-9F11-6F687F90F958}" destId="{A02DB27E-5A55-43C6-8747-F2735598723F}" srcOrd="0" destOrd="0" presId="urn:microsoft.com/office/officeart/2008/layout/LinedList"/>
    <dgm:cxn modelId="{09DF7C2B-6304-44E1-9447-C190AA2CCAE5}" type="presParOf" srcId="{A4DADFC0-767E-406F-9F11-6F687F90F958}" destId="{4569F75D-B4CC-42DA-954D-F9A573CD24A5}" srcOrd="1" destOrd="0" presId="urn:microsoft.com/office/officeart/2008/layout/LinedList"/>
    <dgm:cxn modelId="{11620945-3FC6-4B89-9D82-09FE72DF5D8C}" type="presParOf" srcId="{1757EB95-E7CE-48AE-9FBD-330FEE1C4ABD}" destId="{AB58A797-15A1-49E3-AEFA-D5DE22CB95C6}" srcOrd="6" destOrd="0" presId="urn:microsoft.com/office/officeart/2008/layout/LinedList"/>
    <dgm:cxn modelId="{77E4A771-90CC-4B17-AF61-0BD6C3D9CD8B}" type="presParOf" srcId="{1757EB95-E7CE-48AE-9FBD-330FEE1C4ABD}" destId="{10A90F1D-A935-4DA1-B79B-BA7FB544A779}" srcOrd="7" destOrd="0" presId="urn:microsoft.com/office/officeart/2008/layout/LinedList"/>
    <dgm:cxn modelId="{400575B2-0B7F-490A-B7F6-951ED43A61A5}" type="presParOf" srcId="{10A90F1D-A935-4DA1-B79B-BA7FB544A779}" destId="{8F6A63E5-3066-4007-A2AD-5FB1700AFFCB}" srcOrd="0" destOrd="0" presId="urn:microsoft.com/office/officeart/2008/layout/LinedList"/>
    <dgm:cxn modelId="{F184A4D8-F443-4BDA-A4DB-899112D07409}" type="presParOf" srcId="{10A90F1D-A935-4DA1-B79B-BA7FB544A779}" destId="{867DAC46-BF1C-467C-BFC5-D20A1A50AFA1}" srcOrd="1" destOrd="0" presId="urn:microsoft.com/office/officeart/2008/layout/LinedList"/>
    <dgm:cxn modelId="{D5818C25-469D-42FE-8208-6239A4130C84}" type="presParOf" srcId="{1757EB95-E7CE-48AE-9FBD-330FEE1C4ABD}" destId="{2C687CB1-50D1-496F-B451-DF4198C01B33}" srcOrd="8" destOrd="0" presId="urn:microsoft.com/office/officeart/2008/layout/LinedList"/>
    <dgm:cxn modelId="{35191345-B3F6-488C-8DC4-F386B11B68F9}" type="presParOf" srcId="{1757EB95-E7CE-48AE-9FBD-330FEE1C4ABD}" destId="{3E732C08-1B94-4536-BC4E-AD0ECCB38372}" srcOrd="9" destOrd="0" presId="urn:microsoft.com/office/officeart/2008/layout/LinedList"/>
    <dgm:cxn modelId="{78DB0180-F0D7-4264-8D16-8654E45B130E}" type="presParOf" srcId="{3E732C08-1B94-4536-BC4E-AD0ECCB38372}" destId="{5B76FB41-872F-4037-A833-3B3DB500E792}" srcOrd="0" destOrd="0" presId="urn:microsoft.com/office/officeart/2008/layout/LinedList"/>
    <dgm:cxn modelId="{CC079A65-2466-4E3C-AC3A-10F706B9C6FF}" type="presParOf" srcId="{3E732C08-1B94-4536-BC4E-AD0ECCB38372}" destId="{8A9BEC88-3A9B-4B82-A1FC-66972A74CB1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2F5A4-8999-443B-AF51-94E72157D86F}">
      <dsp:nvSpPr>
        <dsp:cNvPr id="0" name=""/>
        <dsp:cNvSpPr/>
      </dsp:nvSpPr>
      <dsp:spPr>
        <a:xfrm>
          <a:off x="0" y="74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3ED314-1A32-4DDB-A141-F9E9CC3394EB}">
      <dsp:nvSpPr>
        <dsp:cNvPr id="0" name=""/>
        <dsp:cNvSpPr/>
      </dsp:nvSpPr>
      <dsp:spPr>
        <a:xfrm>
          <a:off x="0" y="74"/>
          <a:ext cx="6900512" cy="668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accent2"/>
              </a:solidFill>
              <a:latin typeface="Open Sans"/>
              <a:ea typeface="Open Sans"/>
              <a:cs typeface="Open Sans"/>
            </a:rPr>
            <a:t>Select one:</a:t>
          </a:r>
        </a:p>
      </dsp:txBody>
      <dsp:txXfrm>
        <a:off x="0" y="74"/>
        <a:ext cx="6900512" cy="668322"/>
      </dsp:txXfrm>
    </dsp:sp>
    <dsp:sp modelId="{5151BCF3-8140-4778-84B2-634C2D8C6C2E}">
      <dsp:nvSpPr>
        <dsp:cNvPr id="0" name=""/>
        <dsp:cNvSpPr/>
      </dsp:nvSpPr>
      <dsp:spPr>
        <a:xfrm>
          <a:off x="0" y="668396"/>
          <a:ext cx="6900512" cy="0"/>
        </a:xfrm>
        <a:prstGeom prst="line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FBD67-817A-47C5-984D-E538EB4A45CD}">
      <dsp:nvSpPr>
        <dsp:cNvPr id="0" name=""/>
        <dsp:cNvSpPr/>
      </dsp:nvSpPr>
      <dsp:spPr>
        <a:xfrm>
          <a:off x="0" y="668396"/>
          <a:ext cx="6900512" cy="12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dirty="0">
              <a:latin typeface="Open Sans"/>
              <a:ea typeface="Open Sans"/>
              <a:cs typeface="Open Sans"/>
            </a:rPr>
            <a:t>1. </a:t>
          </a:r>
          <a:r>
            <a:rPr lang="en-US" sz="2800" b="1" kern="1200" dirty="0">
              <a:latin typeface="Open Sans"/>
              <a:ea typeface="Open Sans"/>
              <a:cs typeface="Open Sans"/>
            </a:rPr>
            <a:t>No</a:t>
          </a:r>
          <a:r>
            <a:rPr lang="en-US" sz="2800" b="0" kern="1200" dirty="0">
              <a:latin typeface="Open Sans"/>
              <a:ea typeface="Open Sans"/>
              <a:cs typeface="Open Sans"/>
            </a:rPr>
            <a:t>, because Makenna is above the age of consent in Abudi</a:t>
          </a:r>
        </a:p>
      </dsp:txBody>
      <dsp:txXfrm>
        <a:off x="0" y="668396"/>
        <a:ext cx="6900512" cy="1270937"/>
      </dsp:txXfrm>
    </dsp:sp>
    <dsp:sp modelId="{953D33DF-955C-41F0-A973-00E73F1BD581}">
      <dsp:nvSpPr>
        <dsp:cNvPr id="0" name=""/>
        <dsp:cNvSpPr/>
      </dsp:nvSpPr>
      <dsp:spPr>
        <a:xfrm>
          <a:off x="0" y="1939334"/>
          <a:ext cx="6900512" cy="0"/>
        </a:xfrm>
        <a:prstGeom prst="lin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DB27E-5A55-43C6-8747-F2735598723F}">
      <dsp:nvSpPr>
        <dsp:cNvPr id="0" name=""/>
        <dsp:cNvSpPr/>
      </dsp:nvSpPr>
      <dsp:spPr>
        <a:xfrm>
          <a:off x="0" y="1939334"/>
          <a:ext cx="6900512" cy="12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dirty="0">
              <a:latin typeface="Open Sans"/>
              <a:ea typeface="Open Sans"/>
              <a:cs typeface="Open Sans"/>
            </a:rPr>
            <a:t>2. </a:t>
          </a:r>
          <a:r>
            <a:rPr lang="en-US" sz="2800" b="1" kern="1200" dirty="0">
              <a:latin typeface="Open Sans"/>
              <a:ea typeface="Open Sans"/>
              <a:cs typeface="Open Sans"/>
            </a:rPr>
            <a:t>No</a:t>
          </a:r>
          <a:r>
            <a:rPr lang="en-US" sz="2800" b="0" kern="1200" dirty="0">
              <a:latin typeface="Open Sans"/>
              <a:ea typeface="Open Sans"/>
              <a:cs typeface="Open Sans"/>
            </a:rPr>
            <a:t>, because Makenna is happy in her relationship with him</a:t>
          </a:r>
        </a:p>
      </dsp:txBody>
      <dsp:txXfrm>
        <a:off x="0" y="1939334"/>
        <a:ext cx="6900512" cy="1270937"/>
      </dsp:txXfrm>
    </dsp:sp>
    <dsp:sp modelId="{AB58A797-15A1-49E3-AEFA-D5DE22CB95C6}">
      <dsp:nvSpPr>
        <dsp:cNvPr id="0" name=""/>
        <dsp:cNvSpPr/>
      </dsp:nvSpPr>
      <dsp:spPr>
        <a:xfrm>
          <a:off x="0" y="3210272"/>
          <a:ext cx="6900512" cy="0"/>
        </a:xfrm>
        <a:prstGeom prst="line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6A63E5-3066-4007-A2AD-5FB1700AFFCB}">
      <dsp:nvSpPr>
        <dsp:cNvPr id="0" name=""/>
        <dsp:cNvSpPr/>
      </dsp:nvSpPr>
      <dsp:spPr>
        <a:xfrm>
          <a:off x="0" y="3210272"/>
          <a:ext cx="6900512" cy="12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dirty="0">
              <a:latin typeface="Open Sans"/>
              <a:ea typeface="Open Sans"/>
              <a:cs typeface="Open Sans"/>
            </a:rPr>
            <a:t>3. </a:t>
          </a:r>
          <a:r>
            <a:rPr lang="en-US" sz="2800" b="1" kern="1200" dirty="0">
              <a:latin typeface="Open Sans"/>
              <a:ea typeface="Open Sans"/>
              <a:cs typeface="Open Sans"/>
            </a:rPr>
            <a:t>No</a:t>
          </a:r>
          <a:r>
            <a:rPr lang="en-US" sz="2800" b="0" kern="1200" dirty="0">
              <a:latin typeface="Open Sans"/>
              <a:ea typeface="Open Sans"/>
              <a:cs typeface="Open Sans"/>
            </a:rPr>
            <a:t>, because Makenna’s parents accept the relationship</a:t>
          </a:r>
        </a:p>
      </dsp:txBody>
      <dsp:txXfrm>
        <a:off x="0" y="3210272"/>
        <a:ext cx="6900512" cy="1270937"/>
      </dsp:txXfrm>
    </dsp:sp>
    <dsp:sp modelId="{2C687CB1-50D1-496F-B451-DF4198C01B33}">
      <dsp:nvSpPr>
        <dsp:cNvPr id="0" name=""/>
        <dsp:cNvSpPr/>
      </dsp:nvSpPr>
      <dsp:spPr>
        <a:xfrm>
          <a:off x="0" y="4481210"/>
          <a:ext cx="6900512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76FB41-872F-4037-A833-3B3DB500E792}">
      <dsp:nvSpPr>
        <dsp:cNvPr id="0" name=""/>
        <dsp:cNvSpPr/>
      </dsp:nvSpPr>
      <dsp:spPr>
        <a:xfrm>
          <a:off x="0" y="4481210"/>
          <a:ext cx="6900512" cy="12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dirty="0">
              <a:latin typeface="Open Sans"/>
              <a:ea typeface="Open Sans"/>
              <a:cs typeface="Open Sans"/>
            </a:rPr>
            <a:t>4. </a:t>
          </a:r>
          <a:r>
            <a:rPr lang="en-US" sz="2800" b="1" kern="1200" dirty="0">
              <a:latin typeface="Open Sans"/>
              <a:ea typeface="Open Sans"/>
              <a:cs typeface="Open Sans"/>
            </a:rPr>
            <a:t>Yes</a:t>
          </a:r>
          <a:r>
            <a:rPr lang="en-US" sz="2800" b="0" kern="1200" dirty="0">
              <a:latin typeface="Open Sans"/>
              <a:ea typeface="Open Sans"/>
              <a:cs typeface="Open Sans"/>
            </a:rPr>
            <a:t>, Cayman is sexually exploiting Makenna</a:t>
          </a:r>
        </a:p>
      </dsp:txBody>
      <dsp:txXfrm>
        <a:off x="0" y="4481210"/>
        <a:ext cx="6900512" cy="1270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0-14T09:28:18.4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1764 2196 16383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0-14T09:28:18.47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1795 2213 16383 0 0,'6'0'0'0'0,"7"5"0"0"0,1 8 0 0 0,-1 8 0 0 0,-3 5 0 0 0,2 4 0 0 0,0 2 0 0 0,-3 2 0 0 0,-3 1 0 0 0,-2-1 0 0 0,-2-11 0 0 0,-1-15 0 0 0,-1-20 0 0 0,-1-14 0 0 0,1-8 0 0 0,-1-4 0 0 0,1-1 0 0 0,-1 0 0 0 0,1 2 0 0 0,0 1 0 0 0,-5 6 0 0 0,-9 9 0 0 0,-6 8 0 0 0,-6 6 0 0 0,-4 4 0 0 0,-2 3 0 0 0,3 7 0 0 0,8 8 0 0 0,7 7 0 0 0,5 5 0 0 0,5-2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FD902-CF6A-4CB2-B4A8-ED5B5B0CE518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69553-0D5D-4FE0-9949-AA47C0F74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428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869553-0D5D-4FE0-9949-AA47C0F741B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563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DF6DE-3369-4FEA-ABAB-8869DA524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65636C-1C06-473B-8AA2-03D623287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61700-4899-4B0C-9AAF-D711C694E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D0684-1E19-43E0-A051-3D4137E02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61EF5-F8E5-49DC-BE9C-4F41219AE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63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3D2A5-051B-4347-8DCC-BFCCD5F97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05E333-0F02-40A4-B7C7-5DA32A454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BC309-41AA-4458-B134-D2089AFC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E7042-D3A2-4512-8308-526EBC5EE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3A27-4E30-4D12-B5E5-1613FC85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103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CE5337-4AF3-4B36-B3AC-C9B6BB6C7F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600CC-D632-442F-9AC5-B07E1B2979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81B05-F57D-4DD0-BDD7-D7F3CB417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88899-FB14-453E-A32A-13EE0A261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CD9F0-B7CB-43A7-B24D-D419B1129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021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30101-45B6-4859-9F63-BC53F0C033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3EBDAB-7F94-459C-9D54-46F2D06478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29704-1CB6-4920-ADF7-0602BCAEB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93E5F-643B-4EE8-B666-10B0B37B1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E4F1F-BCAC-4F3A-9E47-832AD6F87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2511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A26D6-A211-41AE-96D1-34229125A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3FF09-3D04-4708-B496-61F60ED79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5978C-EEA2-4609-A8C8-A341B2F90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4A0A8-DB48-4201-9EEA-84597FD16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9F0C8-6C2E-408A-B7F4-EFD0025F0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92610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AE848-E9AD-4CA8-B202-582B12CE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BF4EB7-D1A4-45B2-B98C-D2852E19D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C3989-43C7-4A9D-A92F-7CA2F3485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EAAC1-3FDD-4185-A3F9-3B314317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65B08-CFDB-465B-9DDA-C8581EF34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26314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035EF-D20C-4076-95A5-82D22DB89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0C8FC-25CF-4578-823C-B3FCCE485C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A87DF0-A4B7-4001-B49E-298A9A136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92791D-B972-4ABB-87F7-2C7E74E30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AFC9A-7C87-4FB7-920E-D3AA621CB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AF2712-CD35-4ADD-A363-C1BE7DE8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7883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9D9AC-2A9D-426E-8AA5-EE2924304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1D33C-B5D0-442E-9816-CF2EEE481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61295E-7677-43D5-8DD0-8A278ECDB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A9D39E-D9D8-46F1-B6C9-EBF738891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54A8DC-1901-40E2-8DC8-885D85D541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853DF7-711F-485D-9145-7E29ED5EB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16D5EB-DE06-496E-B105-16CA37156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9790F4-4DF8-4DF4-9E35-CC133EA96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1705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F7E80-EC4A-481B-AF52-15739F310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DAD1D-7B04-4D1A-B648-6D9E9EAD2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0A18B5-5589-4A6E-A2E5-D2127CC50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390969-4E4E-4F21-AC6E-098003B7B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9427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702918-3408-4267-8313-9B0D4EC85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A4411E-1C51-4160-BEDA-5F1845BF1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BCBDD-816E-4112-9807-0DABB7590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1034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900A1-4CD1-427D-A1B0-37CA21DDD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37111-92A7-4691-87E6-961F6A717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307260-3AAB-4656-A62A-457D54AC2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90E0F-2E5C-4DBB-BF83-43BC8DCF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86BBD-2611-4EFF-BEF1-8A3702D0E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8EA34E-6D38-48DF-A0B2-78927AB0D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5293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01B0C-E9C2-4226-A897-497F8001E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C2614-3D3B-434C-89CC-0D9E1B817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57978-1D49-40F6-B44A-74B34F3F1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A2A8D-03F5-4108-ACCC-4491B28A0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DCBD5-F03B-4A3B-9C14-C6A2CCE14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43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E0F46-0770-4E53-9D55-DEB70E534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616D3C-40C9-4040-840F-E352FE3E26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91CDB8-B804-4F1C-BA8C-7BA46F986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713CDF-E4D5-45D7-8E13-F0352859D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C9CEB-1ADA-4B50-9464-E27B109A6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04D48C-C1D5-4815-93AD-7DB2D6279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91312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CE50D-459B-44CA-B3CC-177561D61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436FFA-0F88-4F8D-B868-C7FBEF3890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F4969-5659-4FC5-949A-F76C0C6C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74686-0864-4324-BECA-553F30E59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03B8A-D842-4476-81E5-163FA3685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12385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CE3926-78E1-4C6B-9F99-1471675492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6620B4-E637-487E-8F24-3385C190F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6F30B-E524-4622-ADCF-00821AFBF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C4167-8FC5-4BAB-9E91-FEB9C82EB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8C3B1-D2F5-4BD7-9252-7CC08304A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0163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70D9C-D593-4221-9081-9E66D39F9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B3DA14-1800-4EEA-9CFF-839126FF9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B94B7-074D-4335-8203-5F328D656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EFE9C-6F14-4B7B-86B1-F0AF0CA6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D1E6E-1073-4C11-81B0-5EE6FCBEF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68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A0295-B92B-4354-9C39-172066643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42FB9-B51A-4488-9C15-2BE489C41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0E6C53-5382-4C6E-8B45-CF57A935D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CAB454-CB40-472C-B27B-8C4BB572E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3AF6E-280D-47E9-8A42-5EAF972E7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CE26D8-9C5F-4A82-9C6A-001E174AC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007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4F8CA-E769-4C15-A417-321317587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A9F7C-5BEF-4060-B39D-6F4B07E91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3B8C6A-29E8-4A5A-AF82-E085A82527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D573-91F1-4999-8415-E02D3C9185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83AD5C-8F1F-4D8D-94C9-57546809D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4E6265-2AC8-487F-93E0-C3BB423F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043B31-C15C-44FB-8A39-E1F852835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C0F804-2F1A-4640-9AAE-2EBC66C61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95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96B76-14C6-4ADE-974C-5E821D662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81C61-65A7-4156-8931-AFC398FA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38EE5-17F6-405B-B057-558CC593C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83F91E-E4B1-4E58-A29A-DA723E9EE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386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BB326C-7FAE-4E5E-A996-DFBAA4B5F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8CB004-245A-4564-A0D4-C67BA69A4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C7509-7C90-49D4-99AF-E25CE85D2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64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F514B-8F06-453F-B9E1-8E20FB6E4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AA52B-0788-4042-8D7C-BC2103B69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B18355-F156-4E3D-AC83-D1BF3C4457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F9E8DA-2836-410F-9BC6-6A3A82025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034A2-06EE-4640-BD54-8C4D5C5BA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F841D0-E7E9-4FBF-90D9-549F6A2C1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77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FAB5A-A5D8-4DE0-97AD-2EFCF5B4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016682-4F83-4D46-9622-2930FE433C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1FC4BC-A73D-4A2D-A1F3-A2118947F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C91EF-4A96-4758-B4C5-A01FEDD5C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CD8D6-529E-4767-91E8-58A4936BB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50D82C-27C6-4F72-9F2E-DC2D7F827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02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72922C-A6CE-4541-AFD9-4A6CEE59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36646-AF3C-453E-9147-B5DC229B8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0063D-BA57-4E6A-BCF4-81FE74BB89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3CF26-85FB-4760-80E0-ABEB2B8F0671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CD743-57C5-41B8-B76C-9DFE7A404D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82D4D-A08F-4B94-B25A-D2FF8DF932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FD2ED-A1ED-4122-8593-E60CFB58F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40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154DCA-0642-4B0A-B983-A996E9308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8F67DE-7ADC-469C-AC53-764260AA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B27D9-5118-4094-B964-2CBEF49913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3CCD4-0CC8-4954-9B36-6172BCBCA322}" type="datetimeFigureOut">
              <a:rPr lang="en-CH" smtClean="0"/>
              <a:t>10/26/2021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D94F0-3D34-4DEF-901D-FABCFC45D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8A2C8-964E-40FE-89A6-3D673241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834B4-A78B-446A-AD57-79EC4D9607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3435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earning.spherestandards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.spherestandards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customXml" Target="../ink/ink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05C907-09F9-4E7D-B9C3-57441CD7C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55631" y="1526562"/>
            <a:ext cx="7080738" cy="397412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Ready for some</a:t>
            </a:r>
            <a:br>
              <a:rPr lang="en-US" sz="5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5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interactive</a:t>
            </a:r>
            <a:br>
              <a:rPr lang="en-US" sz="5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learning on </a:t>
            </a:r>
            <a:br>
              <a:rPr lang="en-US" sz="5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5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protection from sexual</a:t>
            </a:r>
            <a:br>
              <a:rPr lang="en-US" sz="5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5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exploitation</a:t>
            </a: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3A514F8F-CAD7-4A0A-B49F-5A86ACE180C4}"/>
              </a:ext>
            </a:extLst>
          </p:cNvPr>
          <p:cNvSpPr/>
          <p:nvPr/>
        </p:nvSpPr>
        <p:spPr>
          <a:xfrm rot="5400000">
            <a:off x="10616807" y="3122915"/>
            <a:ext cx="745902" cy="612171"/>
          </a:xfrm>
          <a:prstGeom prst="triangle">
            <a:avLst/>
          </a:prstGeom>
          <a:solidFill>
            <a:srgbClr val="00A58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974EE190-D7CB-4EFF-B3BB-DE3ACCD5C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213AB1F-D73E-41B2-AC07-559072F2BF04}"/>
              </a:ext>
            </a:extLst>
          </p:cNvPr>
          <p:cNvSpPr txBox="1">
            <a:spLocks/>
          </p:cNvSpPr>
          <p:nvPr/>
        </p:nvSpPr>
        <p:spPr>
          <a:xfrm>
            <a:off x="8496699" y="5696895"/>
            <a:ext cx="3581001" cy="8670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Pause the video </a:t>
            </a:r>
            <a:endParaRPr lang="en-US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algn="r"/>
            <a:r>
              <a:rPr lang="en-GB" sz="2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for time to think</a:t>
            </a:r>
            <a:endParaRPr lang="en-GB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08607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-up of broken glass">
            <a:extLst>
              <a:ext uri="{FF2B5EF4-FFF2-40B4-BE49-F238E27FC236}">
                <a16:creationId xmlns:a16="http://schemas.microsoft.com/office/drawing/2014/main" id="{EFE6E8D2-BCAC-4339-A197-99FB2EDBFA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66" b="10165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2C23E-25FC-42E5-BD11-3BAD8F82F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752" y="2207602"/>
            <a:ext cx="10058400" cy="18964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Cayman has broken at least two of these standards </a:t>
            </a:r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14C58DFC-1BA7-4BD1-9773-9D6B10447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096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4A3855-888F-4945-840F-A9C972104C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3583" r="1985" b="17152"/>
          <a:stretch/>
        </p:blipFill>
        <p:spPr>
          <a:xfrm>
            <a:off x="4337680" y="-1"/>
            <a:ext cx="7854319" cy="6858001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092AB2-1D2C-457D-A11E-CAF836278F8D}"/>
              </a:ext>
            </a:extLst>
          </p:cNvPr>
          <p:cNvSpPr/>
          <p:nvPr/>
        </p:nvSpPr>
        <p:spPr>
          <a:xfrm>
            <a:off x="4337680" y="0"/>
            <a:ext cx="785432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8000">
                <a:srgbClr val="FFFFFF">
                  <a:alpha val="86000"/>
                </a:srgb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0A1D7784-1AA2-4345-B291-5204FD394D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7006" b="58898"/>
          <a:stretch/>
        </p:blipFill>
        <p:spPr>
          <a:xfrm>
            <a:off x="643467" y="2795071"/>
            <a:ext cx="10905066" cy="1267856"/>
          </a:xfrm>
          <a:prstGeom prst="rect">
            <a:avLst/>
          </a:prstGeom>
          <a:ln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3FFAEA0-FFB5-45D3-969C-6E9550694E27}"/>
              </a:ext>
            </a:extLst>
          </p:cNvPr>
          <p:cNvCxnSpPr>
            <a:cxnSpLocks/>
          </p:cNvCxnSpPr>
          <p:nvPr/>
        </p:nvCxnSpPr>
        <p:spPr>
          <a:xfrm>
            <a:off x="2063933" y="3243445"/>
            <a:ext cx="942307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409F86E4-3E16-4A58-A1EC-D9FB00FF0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014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4A3855-888F-4945-840F-A9C972104C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3583" r="1985" b="17152"/>
          <a:stretch/>
        </p:blipFill>
        <p:spPr>
          <a:xfrm>
            <a:off x="4337680" y="-1"/>
            <a:ext cx="7854319" cy="6858001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092AB2-1D2C-457D-A11E-CAF836278F8D}"/>
              </a:ext>
            </a:extLst>
          </p:cNvPr>
          <p:cNvSpPr/>
          <p:nvPr/>
        </p:nvSpPr>
        <p:spPr>
          <a:xfrm>
            <a:off x="4337680" y="0"/>
            <a:ext cx="785432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8000">
                <a:srgbClr val="FFFFFF">
                  <a:alpha val="86000"/>
                </a:srgb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409F86E4-3E16-4A58-A1EC-D9FB00FF0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  <p:pic>
        <p:nvPicPr>
          <p:cNvPr id="11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B6878317-70A9-4D29-896A-78CC1356F7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39810" b="29225"/>
          <a:stretch/>
        </p:blipFill>
        <p:spPr>
          <a:xfrm>
            <a:off x="643467" y="2614357"/>
            <a:ext cx="10905066" cy="162928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9787F4A-8CA2-4BE5-81E2-189E31C16A73}"/>
              </a:ext>
            </a:extLst>
          </p:cNvPr>
          <p:cNvCxnSpPr>
            <a:cxnSpLocks/>
          </p:cNvCxnSpPr>
          <p:nvPr/>
        </p:nvCxnSpPr>
        <p:spPr>
          <a:xfrm>
            <a:off x="2070331" y="3063463"/>
            <a:ext cx="289283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1CDD009-3B22-4D05-8254-5FE5C91C7120}"/>
              </a:ext>
            </a:extLst>
          </p:cNvPr>
          <p:cNvCxnSpPr>
            <a:cxnSpLocks/>
          </p:cNvCxnSpPr>
          <p:nvPr/>
        </p:nvCxnSpPr>
        <p:spPr>
          <a:xfrm>
            <a:off x="7442200" y="3063463"/>
            <a:ext cx="267461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2718E18-3AD1-49E3-9FDC-AFBDAB9DEF51}"/>
              </a:ext>
            </a:extLst>
          </p:cNvPr>
          <p:cNvCxnSpPr>
            <a:cxnSpLocks/>
          </p:cNvCxnSpPr>
          <p:nvPr/>
        </p:nvCxnSpPr>
        <p:spPr>
          <a:xfrm>
            <a:off x="11092540" y="3429000"/>
            <a:ext cx="3251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1A32092-C75F-4545-A670-D77CB701C8F1}"/>
              </a:ext>
            </a:extLst>
          </p:cNvPr>
          <p:cNvCxnSpPr>
            <a:cxnSpLocks/>
          </p:cNvCxnSpPr>
          <p:nvPr/>
        </p:nvCxnSpPr>
        <p:spPr>
          <a:xfrm>
            <a:off x="757980" y="3768879"/>
            <a:ext cx="145320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003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4A3855-888F-4945-840F-A9C972104C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3583" r="1985" b="17152"/>
          <a:stretch/>
        </p:blipFill>
        <p:spPr>
          <a:xfrm>
            <a:off x="4337680" y="-1"/>
            <a:ext cx="7854319" cy="6858001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092AB2-1D2C-457D-A11E-CAF836278F8D}"/>
              </a:ext>
            </a:extLst>
          </p:cNvPr>
          <p:cNvSpPr/>
          <p:nvPr/>
        </p:nvSpPr>
        <p:spPr>
          <a:xfrm>
            <a:off x="4486344" y="0"/>
            <a:ext cx="785432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8000">
                <a:srgbClr val="FFFFFF">
                  <a:alpha val="86000"/>
                </a:srgb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409F86E4-3E16-4A58-A1EC-D9FB00FF0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  <p:pic>
        <p:nvPicPr>
          <p:cNvPr id="11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50659704-3247-498B-A0A0-5A732AB558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8511" b="246"/>
          <a:stretch/>
        </p:blipFill>
        <p:spPr>
          <a:xfrm>
            <a:off x="643467" y="2607043"/>
            <a:ext cx="10905066" cy="1643913"/>
          </a:xfrm>
          <a:prstGeom prst="rect">
            <a:avLst/>
          </a:prstGeom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54C6907-F435-4BF2-92B2-81BF28F3E15D}"/>
              </a:ext>
            </a:extLst>
          </p:cNvPr>
          <p:cNvSpPr/>
          <p:nvPr/>
        </p:nvSpPr>
        <p:spPr>
          <a:xfrm>
            <a:off x="2150562" y="3133166"/>
            <a:ext cx="7827156" cy="336174"/>
          </a:xfrm>
          <a:prstGeom prst="rect">
            <a:avLst/>
          </a:prstGeom>
          <a:solidFill>
            <a:srgbClr val="FFFF0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CAD382E-2EB1-4D8F-9F2C-04F8CD52E49B}"/>
              </a:ext>
            </a:extLst>
          </p:cNvPr>
          <p:cNvCxnSpPr>
            <a:cxnSpLocks/>
          </p:cNvCxnSpPr>
          <p:nvPr/>
        </p:nvCxnSpPr>
        <p:spPr>
          <a:xfrm>
            <a:off x="9789459" y="3808696"/>
            <a:ext cx="15590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C8D7815-47A5-46A9-9C16-5F59263D09D3}"/>
              </a:ext>
            </a:extLst>
          </p:cNvPr>
          <p:cNvCxnSpPr>
            <a:cxnSpLocks/>
          </p:cNvCxnSpPr>
          <p:nvPr/>
        </p:nvCxnSpPr>
        <p:spPr>
          <a:xfrm>
            <a:off x="2041752" y="3122896"/>
            <a:ext cx="402820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ECACE20-270C-4886-B153-CFE3ED2200EF}"/>
              </a:ext>
            </a:extLst>
          </p:cNvPr>
          <p:cNvCxnSpPr>
            <a:cxnSpLocks/>
          </p:cNvCxnSpPr>
          <p:nvPr/>
        </p:nvCxnSpPr>
        <p:spPr>
          <a:xfrm>
            <a:off x="7963613" y="3106272"/>
            <a:ext cx="306297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E0E5661-0DB3-4CCD-B626-CD127AC459F3}"/>
              </a:ext>
            </a:extLst>
          </p:cNvPr>
          <p:cNvCxnSpPr>
            <a:cxnSpLocks/>
          </p:cNvCxnSpPr>
          <p:nvPr/>
        </p:nvCxnSpPr>
        <p:spPr>
          <a:xfrm>
            <a:off x="804831" y="4158319"/>
            <a:ext cx="15590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FCC996DB-0E3D-4F13-9392-2106E7E66E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34" t="78785" r="14631" b="15868"/>
          <a:stretch/>
        </p:blipFill>
        <p:spPr>
          <a:xfrm>
            <a:off x="2149461" y="3147646"/>
            <a:ext cx="7789984" cy="28135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7456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9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"/>
            <a:ext cx="12192000" cy="2295238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11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24586" y="5970896"/>
            <a:ext cx="9967416" cy="887104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D5B8CF6-DA49-49AE-A805-0912DA6647DD}"/>
              </a:ext>
            </a:extLst>
          </p:cNvPr>
          <p:cNvSpPr txBox="1"/>
          <p:nvPr/>
        </p:nvSpPr>
        <p:spPr>
          <a:xfrm>
            <a:off x="581027" y="735955"/>
            <a:ext cx="11029948" cy="53860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4400" dirty="0">
              <a:latin typeface="Open Sans"/>
              <a:ea typeface="Open Sans"/>
              <a:cs typeface="Open Sans"/>
            </a:endParaRPr>
          </a:p>
          <a:p>
            <a:pPr algn="ctr"/>
            <a:r>
              <a:rPr lang="en-US" sz="4400" dirty="0">
                <a:latin typeface="Open Sans"/>
                <a:ea typeface="Open Sans"/>
                <a:cs typeface="Open Sans"/>
              </a:rPr>
              <a:t>Cayman is</a:t>
            </a:r>
            <a:br>
              <a:rPr lang="en-US" sz="4400" dirty="0">
                <a:latin typeface="Open Sans"/>
                <a:ea typeface="Open Sans"/>
                <a:cs typeface="Open Sans"/>
              </a:rPr>
            </a:br>
            <a:r>
              <a:rPr lang="en-US" sz="4400" b="1" dirty="0">
                <a:latin typeface="Open Sans"/>
                <a:ea typeface="Open Sans"/>
                <a:cs typeface="Open Sans"/>
              </a:rPr>
              <a:t>exploiting a position of power</a:t>
            </a:r>
            <a:r>
              <a:rPr lang="en-US" sz="4400" dirty="0">
                <a:latin typeface="Open Sans"/>
                <a:ea typeface="Open Sans"/>
                <a:cs typeface="Open Sans"/>
              </a:rPr>
              <a:t>.</a:t>
            </a:r>
          </a:p>
          <a:p>
            <a:pPr algn="ctr"/>
            <a:endParaRPr lang="en-US" sz="4400" dirty="0">
              <a:latin typeface="Open Sans"/>
              <a:ea typeface="Open Sans"/>
              <a:cs typeface="Open Sans"/>
            </a:endParaRPr>
          </a:p>
          <a:p>
            <a:pPr algn="ctr"/>
            <a:r>
              <a:rPr lang="en-US" sz="4400" dirty="0">
                <a:latin typeface="Open Sans"/>
                <a:ea typeface="Open Sans"/>
                <a:cs typeface="Open Sans"/>
              </a:rPr>
              <a:t>Even if Makenna and her parents appear to accept the arrangement</a:t>
            </a:r>
            <a:br>
              <a:rPr lang="en-US" sz="4400" dirty="0">
                <a:latin typeface="Open Sans"/>
                <a:ea typeface="Open Sans"/>
                <a:cs typeface="Open Sans"/>
              </a:rPr>
            </a:br>
            <a:r>
              <a:rPr lang="en-US" sz="4400" b="1" dirty="0">
                <a:latin typeface="Open Sans"/>
                <a:ea typeface="Open Sans"/>
                <a:cs typeface="Open Sans"/>
              </a:rPr>
              <a:t>it is not okay</a:t>
            </a:r>
            <a:r>
              <a:rPr lang="en-US" sz="4400" dirty="0">
                <a:latin typeface="Open Sans"/>
                <a:ea typeface="Open Sans"/>
                <a:cs typeface="Open Sans"/>
              </a:rPr>
              <a:t>.</a:t>
            </a:r>
            <a:endParaRPr lang="en-US" sz="3600" dirty="0">
              <a:cs typeface="Calibri"/>
            </a:endParaRPr>
          </a:p>
          <a:p>
            <a:pPr algn="ctr"/>
            <a:endParaRPr lang="en-US" sz="3600" dirty="0">
              <a:cs typeface="Calibri"/>
            </a:endParaRPr>
          </a:p>
        </p:txBody>
      </p:sp>
      <p:pic>
        <p:nvPicPr>
          <p:cNvPr id="47" name="Picture 46" descr="A picture containing logo&#10;&#10;Description automatically generated">
            <a:extLst>
              <a:ext uri="{FF2B5EF4-FFF2-40B4-BE49-F238E27FC236}">
                <a16:creationId xmlns:a16="http://schemas.microsoft.com/office/drawing/2014/main" id="{8F85E90B-690E-46DC-8450-90BA54F9E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25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tree, sky, outdoor&#10;&#10;Description automatically generated">
            <a:extLst>
              <a:ext uri="{FF2B5EF4-FFF2-40B4-BE49-F238E27FC236}">
                <a16:creationId xmlns:a16="http://schemas.microsoft.com/office/drawing/2014/main" id="{2F39E665-AB51-4072-9C37-9617DC24F0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96" r="3868" b="-1"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F31050-1A1C-4C6F-B86A-87F7CE3C41B3}"/>
              </a:ext>
            </a:extLst>
          </p:cNvPr>
          <p:cNvSpPr txBox="1"/>
          <p:nvPr/>
        </p:nvSpPr>
        <p:spPr>
          <a:xfrm>
            <a:off x="581027" y="4857452"/>
            <a:ext cx="11029948" cy="20005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What’s next in</a:t>
            </a:r>
            <a:br>
              <a:rPr lang="en-US" sz="4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4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Makenna’s story?</a:t>
            </a:r>
            <a:endParaRPr lang="en-US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E63DDD48-3DAE-40DC-BFB1-74938162A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42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353051C-F236-4B4F-B8CD-E9B06DAE53E6}"/>
              </a:ext>
            </a:extLst>
          </p:cNvPr>
          <p:cNvSpPr txBox="1"/>
          <p:nvPr/>
        </p:nvSpPr>
        <p:spPr>
          <a:xfrm>
            <a:off x="1696387" y="6081059"/>
            <a:ext cx="8799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2800" dirty="0">
                <a:solidFill>
                  <a:schemeClr val="accent5"/>
                </a:solidFill>
                <a:latin typeface="Open Sans"/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https://learning.spherestandards.org/</a:t>
            </a:r>
            <a:endParaRPr lang="en-GB" sz="2800" dirty="0">
              <a:solidFill>
                <a:schemeClr val="accent5"/>
              </a:solidFill>
              <a:latin typeface="Open Sans"/>
              <a:ea typeface="+mn-lt"/>
              <a:cs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5D4FE4-4C65-46A1-836A-EBA55216B15E}"/>
              </a:ext>
            </a:extLst>
          </p:cNvPr>
          <p:cNvSpPr txBox="1"/>
          <p:nvPr/>
        </p:nvSpPr>
        <p:spPr>
          <a:xfrm>
            <a:off x="581027" y="5496410"/>
            <a:ext cx="1102994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Find out here: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CAFA1480-4C36-43D5-8EB6-1105F878F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64F3109-49B0-46CA-A069-057D1AD782E7}"/>
              </a:ext>
            </a:extLst>
          </p:cNvPr>
          <p:cNvGrpSpPr/>
          <p:nvPr/>
        </p:nvGrpSpPr>
        <p:grpSpPr>
          <a:xfrm>
            <a:off x="980362" y="345489"/>
            <a:ext cx="10026650" cy="5307629"/>
            <a:chOff x="980362" y="345489"/>
            <a:chExt cx="10026650" cy="5307629"/>
          </a:xfrm>
        </p:grpSpPr>
        <p:pic>
          <p:nvPicPr>
            <p:cNvPr id="4" name="Picture 3" descr="Index of /wp-content/themes/jupiter/images">
              <a:extLst>
                <a:ext uri="{FF2B5EF4-FFF2-40B4-BE49-F238E27FC236}">
                  <a16:creationId xmlns:a16="http://schemas.microsoft.com/office/drawing/2014/main" id="{00EA2BDF-52DC-4293-AD6D-23383E0C4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80362" y="345489"/>
              <a:ext cx="10026650" cy="5307629"/>
            </a:xfrm>
            <a:prstGeom prst="rect">
              <a:avLst/>
            </a:prstGeom>
            <a:noFill/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FDFF210-0915-4EF6-BDAD-FE7FEA9DC2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23564"/>
            <a:stretch/>
          </p:blipFill>
          <p:spPr>
            <a:xfrm>
              <a:off x="2833093" y="836123"/>
              <a:ext cx="6322257" cy="3913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2934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7EADC3B-4759-40F4-8DBC-6842919F6D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6" t="3108" b="15188"/>
          <a:stretch/>
        </p:blipFill>
        <p:spPr>
          <a:xfrm>
            <a:off x="0" y="0"/>
            <a:ext cx="12192000" cy="3752129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EB138BD4-3A38-43BE-AAD2-256297E9C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462" y="2428407"/>
            <a:ext cx="10553075" cy="4212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3600" dirty="0">
              <a:latin typeface="Open Sans"/>
              <a:ea typeface="Open Sans"/>
              <a:cs typeface="Calibri"/>
            </a:endParaRPr>
          </a:p>
          <a:p>
            <a:pPr marL="0" indent="0" algn="ctr">
              <a:buNone/>
            </a:pPr>
            <a:r>
              <a:rPr lang="en-US" sz="3600" dirty="0">
                <a:latin typeface="Open Sans"/>
                <a:ea typeface="Open Sans"/>
                <a:cs typeface="Calibri"/>
              </a:rPr>
              <a:t>This </a:t>
            </a:r>
            <a:r>
              <a:rPr lang="en-US" sz="3600" b="1" dirty="0">
                <a:solidFill>
                  <a:srgbClr val="00A585"/>
                </a:solidFill>
                <a:latin typeface="Open Sans"/>
                <a:ea typeface="Open Sans"/>
                <a:cs typeface="Calibri"/>
              </a:rPr>
              <a:t>microlearning</a:t>
            </a:r>
            <a:r>
              <a:rPr lang="en-US" sz="3600" b="1" dirty="0">
                <a:latin typeface="Open Sans"/>
                <a:ea typeface="Open Sans"/>
                <a:cs typeface="Calibri"/>
              </a:rPr>
              <a:t> </a:t>
            </a:r>
            <a:r>
              <a:rPr lang="en-US" sz="3600" dirty="0">
                <a:latin typeface="Open Sans"/>
                <a:ea typeface="Open Sans"/>
                <a:cs typeface="Calibri"/>
              </a:rPr>
              <a:t>experience</a:t>
            </a:r>
            <a:br>
              <a:rPr lang="en-US" sz="3600" dirty="0">
                <a:latin typeface="Open Sans"/>
                <a:ea typeface="Open Sans"/>
                <a:cs typeface="Calibri"/>
              </a:rPr>
            </a:br>
            <a:r>
              <a:rPr lang="en-US" sz="3600" dirty="0">
                <a:latin typeface="Open Sans"/>
                <a:ea typeface="Open Sans"/>
                <a:cs typeface="Calibri"/>
              </a:rPr>
              <a:t>was adapted from the </a:t>
            </a:r>
            <a:r>
              <a:rPr lang="en-US" sz="3600" b="1" dirty="0">
                <a:solidFill>
                  <a:srgbClr val="00A585"/>
                </a:solidFill>
                <a:latin typeface="Open Sans"/>
                <a:ea typeface="Open Sans"/>
                <a:cs typeface="Calibri"/>
              </a:rPr>
              <a:t>Sphere in Practice</a:t>
            </a:r>
            <a:br>
              <a:rPr lang="en-US" sz="3600" dirty="0">
                <a:latin typeface="Open Sans"/>
                <a:ea typeface="Open Sans"/>
                <a:cs typeface="+mn-lt"/>
              </a:rPr>
            </a:br>
            <a:r>
              <a:rPr lang="en-GB" sz="3600" dirty="0">
                <a:latin typeface="Open Sans"/>
                <a:ea typeface="+mn-lt"/>
                <a:cs typeface="+mn-lt"/>
              </a:rPr>
              <a:t>eCourse available here:</a:t>
            </a:r>
            <a:endParaRPr lang="en-US" sz="3600" dirty="0">
              <a:cs typeface="Calibri"/>
            </a:endParaRP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12E2BE91-7BA5-4FB4-B0D1-8225EA8B8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410DC6-4A44-4CBC-BFA7-918B75D18C81}"/>
              </a:ext>
            </a:extLst>
          </p:cNvPr>
          <p:cNvSpPr txBox="1"/>
          <p:nvPr/>
        </p:nvSpPr>
        <p:spPr>
          <a:xfrm>
            <a:off x="1696387" y="6081059"/>
            <a:ext cx="8799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2800" dirty="0">
                <a:solidFill>
                  <a:schemeClr val="accent5"/>
                </a:solidFill>
                <a:latin typeface="Open Sans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https://learning.spherestandards.org/</a:t>
            </a:r>
            <a:endParaRPr lang="en-GB" sz="2800" dirty="0">
              <a:solidFill>
                <a:schemeClr val="accent5"/>
              </a:solidFill>
              <a:latin typeface="Open Sans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3807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2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D10E8E-7F64-4468-BCE1-68C799909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dirty="0">
                <a:latin typeface="Open Sans"/>
                <a:ea typeface="Open Sans"/>
                <a:cs typeface="Calibri Light"/>
              </a:rPr>
              <a:t>Welcome to Abudi  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rgbClr val="00A585"/>
          </a:solidFill>
          <a:ln w="38100" cap="rnd">
            <a:solidFill>
              <a:srgbClr val="00A585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063C00-D711-40E4-9BE3-82877390D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715768"/>
            <a:ext cx="6094984" cy="354787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>
                <a:latin typeface="Open Sans"/>
                <a:ea typeface="+mn-lt"/>
                <a:cs typeface="+mn-lt"/>
              </a:rPr>
              <a:t>We are going to learn how to identify a case of </a:t>
            </a:r>
            <a:r>
              <a:rPr lang="en-US" sz="2400" b="1" dirty="0">
                <a:latin typeface="Open Sans"/>
                <a:ea typeface="+mn-lt"/>
                <a:cs typeface="+mn-lt"/>
              </a:rPr>
              <a:t>sexual exploitation</a:t>
            </a:r>
            <a:r>
              <a:rPr lang="en-US" sz="2400" dirty="0">
                <a:latin typeface="Open Sans"/>
                <a:ea typeface="+mn-lt"/>
                <a:cs typeface="+mn-lt"/>
              </a:rPr>
              <a:t>. </a:t>
            </a:r>
          </a:p>
          <a:p>
            <a:pPr marL="0" indent="0">
              <a:buNone/>
            </a:pPr>
            <a:endParaRPr lang="en-US" sz="2400" dirty="0">
              <a:latin typeface="Open Sans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400" dirty="0">
                <a:latin typeface="Open Sans"/>
                <a:ea typeface="+mn-lt"/>
                <a:cs typeface="+mn-lt"/>
              </a:rPr>
              <a:t>Our location is the fictional country of </a:t>
            </a:r>
            <a:r>
              <a:rPr lang="en-US" sz="2400" b="1" dirty="0">
                <a:latin typeface="Open Sans"/>
                <a:ea typeface="+mn-lt"/>
                <a:cs typeface="+mn-lt"/>
              </a:rPr>
              <a:t>Abudi</a:t>
            </a:r>
            <a:r>
              <a:rPr lang="en-US" sz="2400" dirty="0">
                <a:latin typeface="Open Sans"/>
                <a:ea typeface="+mn-lt"/>
                <a:cs typeface="+mn-lt"/>
              </a:rPr>
              <a:t>.</a:t>
            </a:r>
          </a:p>
          <a:p>
            <a:pPr marL="0" indent="0">
              <a:buNone/>
            </a:pPr>
            <a:endParaRPr lang="en-US" sz="2400" dirty="0">
              <a:latin typeface="Open Sans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400" dirty="0">
                <a:latin typeface="Open Sans"/>
                <a:ea typeface="+mn-lt"/>
                <a:cs typeface="+mn-lt"/>
              </a:rPr>
              <a:t>A </a:t>
            </a:r>
            <a:r>
              <a:rPr lang="en-US" sz="2400" b="1" dirty="0">
                <a:latin typeface="Open Sans"/>
                <a:ea typeface="+mn-lt"/>
                <a:cs typeface="+mn-lt"/>
              </a:rPr>
              <a:t>sustained drought</a:t>
            </a:r>
            <a:r>
              <a:rPr lang="en-US" sz="2400" dirty="0">
                <a:latin typeface="Open Sans"/>
                <a:ea typeface="+mn-lt"/>
                <a:cs typeface="+mn-lt"/>
              </a:rPr>
              <a:t> has caused food insecurity.</a:t>
            </a:r>
            <a:endParaRPr lang="en-US" sz="2400" dirty="0">
              <a:latin typeface="Open Sans"/>
            </a:endParaRPr>
          </a:p>
          <a:p>
            <a:pPr marL="0" indent="0">
              <a:buNone/>
            </a:pPr>
            <a:endParaRPr lang="en-US" sz="2400" dirty="0">
              <a:latin typeface="Calibri"/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400" dirty="0">
                <a:latin typeface="Open Sans"/>
                <a:ea typeface="+mn-lt"/>
                <a:cs typeface="+mn-lt"/>
              </a:rPr>
              <a:t>Internally displaced persons (IDPs) are living in an </a:t>
            </a:r>
            <a:r>
              <a:rPr lang="en-US" sz="2400" b="1" dirty="0">
                <a:latin typeface="Open Sans"/>
                <a:ea typeface="+mn-lt"/>
                <a:cs typeface="+mn-lt"/>
              </a:rPr>
              <a:t>unplanned settlement</a:t>
            </a:r>
            <a:r>
              <a:rPr lang="en-US" sz="2400" dirty="0">
                <a:latin typeface="Open Sans"/>
                <a:ea typeface="+mn-lt"/>
                <a:cs typeface="+mn-lt"/>
              </a:rPr>
              <a:t> north of Quaj.</a:t>
            </a:r>
            <a:endParaRPr lang="en-US" sz="2400" dirty="0">
              <a:latin typeface="Open Sans"/>
              <a:ea typeface="Open Sans"/>
              <a:cs typeface="Calibri"/>
            </a:endParaRPr>
          </a:p>
          <a:p>
            <a:pPr marL="0" indent="0">
              <a:buNone/>
            </a:pPr>
            <a:endParaRPr lang="en-US" sz="2400" dirty="0">
              <a:latin typeface="Open Sans"/>
              <a:ea typeface="+mn-lt"/>
              <a:cs typeface="+mn-lt"/>
            </a:endParaRPr>
          </a:p>
          <a:p>
            <a:pPr marL="0" indent="0">
              <a:buNone/>
            </a:pPr>
            <a:endParaRPr lang="en-US" sz="2400" dirty="0">
              <a:latin typeface="Calibri" panose="020F0502020204030204"/>
              <a:ea typeface="Open Sans"/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 panose="020F0502020204030204"/>
            </a:endParaRPr>
          </a:p>
        </p:txBody>
      </p:sp>
      <p:pic>
        <p:nvPicPr>
          <p:cNvPr id="4" name="Picture 4" descr="Map&#10;&#10;Description automatically generated">
            <a:extLst>
              <a:ext uri="{FF2B5EF4-FFF2-40B4-BE49-F238E27FC236}">
                <a16:creationId xmlns:a16="http://schemas.microsoft.com/office/drawing/2014/main" id="{02D95DE0-DA3F-481E-B142-2CC0CA5870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66" r="-2" b="-2"/>
          <a:stretch/>
        </p:blipFill>
        <p:spPr>
          <a:xfrm>
            <a:off x="6943400" y="640080"/>
            <a:ext cx="3770264" cy="557784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1BC062C-9D65-4369-9DEC-7CEAB1299847}"/>
              </a:ext>
            </a:extLst>
          </p:cNvPr>
          <p:cNvSpPr txBox="1">
            <a:spLocks/>
          </p:cNvSpPr>
          <p:nvPr/>
        </p:nvSpPr>
        <p:spPr>
          <a:xfrm>
            <a:off x="8496699" y="5867493"/>
            <a:ext cx="3581001" cy="8670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 the video for time to think</a:t>
            </a:r>
          </a:p>
        </p:txBody>
      </p:sp>
    </p:spTree>
    <p:extLst>
      <p:ext uri="{BB962C8B-B14F-4D97-AF65-F5344CB8AC3E}">
        <p14:creationId xmlns:p14="http://schemas.microsoft.com/office/powerpoint/2010/main" val="678847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tree, sky, outdoor&#10;&#10;Description automatically generated">
            <a:extLst>
              <a:ext uri="{FF2B5EF4-FFF2-40B4-BE49-F238E27FC236}">
                <a16:creationId xmlns:a16="http://schemas.microsoft.com/office/drawing/2014/main" id="{6A434C0A-6F00-45B7-A064-7E2EE3462B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5708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9" name="Freeform: Shape 8" hidden="1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A20C7C-18C6-40CA-9E01-6388F3890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190" y="708032"/>
            <a:ext cx="9265771" cy="622836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This is Makenna</a:t>
            </a:r>
            <a:br>
              <a:rPr lang="en-US" sz="3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</a:b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D89A6-0767-45F2-87F8-DA4B2726B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191" y="1264368"/>
            <a:ext cx="9565028" cy="23145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She is 17.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age of sexual consent in Abudi is 16.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She lives with her parents in the unplanned settlement.</a:t>
            </a:r>
            <a:b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</a:t>
            </a:r>
            <a:br>
              <a:rPr lang="en-US" sz="3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GB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4180ED-4940-4DDC-B1CF-6F2E7CF672B1}"/>
              </a:ext>
            </a:extLst>
          </p:cNvPr>
          <p:cNvSpPr txBox="1">
            <a:spLocks/>
          </p:cNvSpPr>
          <p:nvPr/>
        </p:nvSpPr>
        <p:spPr>
          <a:xfrm>
            <a:off x="8496699" y="5867493"/>
            <a:ext cx="3581001" cy="8670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 the video for time to think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5D14F70-5B7C-444E-BE8A-43AC5E24A48B}"/>
              </a:ext>
            </a:extLst>
          </p:cNvPr>
          <p:cNvSpPr txBox="1">
            <a:spLocks/>
          </p:cNvSpPr>
          <p:nvPr/>
        </p:nvSpPr>
        <p:spPr>
          <a:xfrm>
            <a:off x="423191" y="6009869"/>
            <a:ext cx="9565028" cy="5822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Let’s hear her story…</a:t>
            </a:r>
            <a:endParaRPr lang="en-GB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437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23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4069F5D5-DE0C-4EEA-8C31-0E155CE48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136" r="61505" b="1955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33" name="Rectangle 25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F12990-217E-411C-8BF3-FAB015261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4747006" cy="502361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Life is hard</a:t>
            </a:r>
            <a:b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“I moved here with my family last year.</a:t>
            </a:r>
            <a:b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Life is hard, but we got used to it.</a:t>
            </a:r>
            <a:b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My dad found work on a farm which means we have money for the basics, but nothing  else.”</a:t>
            </a:r>
          </a:p>
        </p:txBody>
      </p:sp>
      <p:sp>
        <p:nvSpPr>
          <p:cNvPr id="34" name="Rectangle 2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rgbClr val="00A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29" hidden="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 hidden="1">
                <a:extLst>
                  <a:ext uri="{FF2B5EF4-FFF2-40B4-BE49-F238E27FC236}">
                    <a16:creationId xmlns:a16="http://schemas.microsoft.com/office/drawing/2014/main" id="{C6E56E2A-C877-4B9B-ACA4-AB1418E52F03}"/>
                  </a:ext>
                </a:extLst>
              </p14:cNvPr>
              <p14:cNvContentPartPr/>
              <p14:nvPr/>
            </p14:nvContentPartPr>
            <p14:xfrm>
              <a:off x="1029891" y="1160859"/>
              <a:ext cx="19049" cy="19049"/>
            </p14:xfrm>
          </p:contentPart>
        </mc:Choice>
        <mc:Fallback xmlns="">
          <p:pic>
            <p:nvPicPr>
              <p:cNvPr id="3" name="Ink 2" hidden="1">
                <a:extLst>
                  <a:ext uri="{FF2B5EF4-FFF2-40B4-BE49-F238E27FC236}">
                    <a16:creationId xmlns:a16="http://schemas.microsoft.com/office/drawing/2014/main" id="{C6E56E2A-C877-4B9B-ACA4-AB1418E52F0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875009" y="-744041"/>
                <a:ext cx="3809800" cy="38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 hidden="1">
                <a:extLst>
                  <a:ext uri="{FF2B5EF4-FFF2-40B4-BE49-F238E27FC236}">
                    <a16:creationId xmlns:a16="http://schemas.microsoft.com/office/drawing/2014/main" id="{6F69BEF2-5654-4D2A-877F-087FC3A278DF}"/>
                  </a:ext>
                </a:extLst>
              </p14:cNvPr>
              <p14:cNvContentPartPr/>
              <p14:nvPr/>
            </p14:nvContentPartPr>
            <p14:xfrm>
              <a:off x="980326" y="1122523"/>
              <a:ext cx="76199" cy="123825"/>
            </p14:xfrm>
          </p:contentPart>
        </mc:Choice>
        <mc:Fallback xmlns="">
          <p:pic>
            <p:nvPicPr>
              <p:cNvPr id="4" name="Ink 3" hidden="1">
                <a:extLst>
                  <a:ext uri="{FF2B5EF4-FFF2-40B4-BE49-F238E27FC236}">
                    <a16:creationId xmlns:a16="http://schemas.microsoft.com/office/drawing/2014/main" id="{6F69BEF2-5654-4D2A-877F-087FC3A278D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43692" y="1085670"/>
                <a:ext cx="149101" cy="197162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 hidden="1">
            <a:extLst>
              <a:ext uri="{FF2B5EF4-FFF2-40B4-BE49-F238E27FC236}">
                <a16:creationId xmlns:a16="http://schemas.microsoft.com/office/drawing/2014/main" id="{B45459FE-B2C0-46DF-A23C-A4D1BFCBF483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9EFEFC5-EBE1-4912-8DE9-59CB91E2B2DA}"/>
              </a:ext>
            </a:extLst>
          </p:cNvPr>
          <p:cNvSpPr txBox="1">
            <a:spLocks/>
          </p:cNvSpPr>
          <p:nvPr/>
        </p:nvSpPr>
        <p:spPr>
          <a:xfrm>
            <a:off x="8496699" y="5867493"/>
            <a:ext cx="3581001" cy="8670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 the video for time to think</a:t>
            </a:r>
          </a:p>
        </p:txBody>
      </p:sp>
    </p:spTree>
    <p:extLst>
      <p:ext uri="{BB962C8B-B14F-4D97-AF65-F5344CB8AC3E}">
        <p14:creationId xmlns:p14="http://schemas.microsoft.com/office/powerpoint/2010/main" val="2694709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720C6161-D397-4AC9-B264-D887494591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37" r="61793" b="2253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67A9F5-7573-4843-938F-E31E5D927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3" y="508813"/>
            <a:ext cx="6344499" cy="5840374"/>
          </a:xfrm>
        </p:spPr>
        <p:txBody>
          <a:bodyPr anchor="b">
            <a:noAutofit/>
          </a:bodyPr>
          <a:lstStyle/>
          <a:p>
            <a:r>
              <a:rPr lang="en-US" sz="2800" b="1" dirty="0">
                <a:latin typeface="Open Sans"/>
                <a:ea typeface="Open Sans"/>
                <a:cs typeface="Calibri Light"/>
              </a:rPr>
              <a:t>A meeting</a:t>
            </a:r>
            <a:br>
              <a:rPr lang="en-US" sz="2800" dirty="0">
                <a:latin typeface="Open Sans"/>
                <a:ea typeface="Open Sans"/>
                <a:cs typeface="Calibri Light"/>
              </a:rPr>
            </a:br>
            <a:br>
              <a:rPr lang="en-US" sz="2800" dirty="0">
                <a:latin typeface="Open Sans"/>
                <a:ea typeface="Open Sans"/>
                <a:cs typeface="Calibri Light"/>
              </a:rPr>
            </a:br>
            <a:r>
              <a:rPr lang="en-US" sz="2800" dirty="0">
                <a:latin typeface="Open Sans"/>
                <a:ea typeface="Open Sans"/>
                <a:cs typeface="Calibri Light"/>
              </a:rPr>
              <a:t>“</a:t>
            </a:r>
            <a:r>
              <a:rPr lang="en-GB" sz="2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Two months ago, I met a man, Cayman, when I was getting water.</a:t>
            </a:r>
            <a:br>
              <a:rPr lang="en-GB" sz="2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br>
              <a:rPr lang="en-GB" sz="2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r>
              <a:rPr lang="en-GB" sz="2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He works for a big humanitarian organisation. He tests and treats the water in the taps.</a:t>
            </a:r>
            <a:br>
              <a:rPr lang="en-GB" sz="2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br>
              <a:rPr lang="en-GB" sz="2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r>
              <a:rPr lang="en-GB" sz="2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This interests me. He told me about a school in Quaj where I could finish my education then get job like his, but the school is not free.”</a:t>
            </a:r>
            <a:endParaRPr lang="en-US" sz="2800" dirty="0">
              <a:latin typeface="Open Sans"/>
              <a:ea typeface="Open San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rgbClr val="00A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 hidden="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8C57F30-0F28-4CC0-8CD4-94E685892D68}"/>
              </a:ext>
            </a:extLst>
          </p:cNvPr>
          <p:cNvSpPr txBox="1">
            <a:spLocks/>
          </p:cNvSpPr>
          <p:nvPr/>
        </p:nvSpPr>
        <p:spPr>
          <a:xfrm>
            <a:off x="8496699" y="5867493"/>
            <a:ext cx="3581001" cy="8670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 the video for time to think</a:t>
            </a:r>
          </a:p>
        </p:txBody>
      </p:sp>
    </p:spTree>
    <p:extLst>
      <p:ext uri="{BB962C8B-B14F-4D97-AF65-F5344CB8AC3E}">
        <p14:creationId xmlns:p14="http://schemas.microsoft.com/office/powerpoint/2010/main" val="1737203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4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icture 80" descr="Pencils">
            <a:extLst>
              <a:ext uri="{FF2B5EF4-FFF2-40B4-BE49-F238E27FC236}">
                <a16:creationId xmlns:a16="http://schemas.microsoft.com/office/drawing/2014/main" id="{D19FC0AB-70BA-4E79-9957-90698C6294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08" r="-2" b="-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93" name="Rectangle 86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 hidden="1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Rectangle 90" hidden="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 hidden="1">
            <a:extLst>
              <a:ext uri="{FF2B5EF4-FFF2-40B4-BE49-F238E27FC236}">
                <a16:creationId xmlns:a16="http://schemas.microsoft.com/office/drawing/2014/main" id="{E291CC84-1361-4ACF-AD6D-A79C61CF9BD9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/>
              <a:t>school</a:t>
            </a:r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id="{8C2C3C06-98ED-4B60-8D6D-21E57F4388FC}"/>
              </a:ext>
            </a:extLst>
          </p:cNvPr>
          <p:cNvSpPr txBox="1">
            <a:spLocks/>
          </p:cNvSpPr>
          <p:nvPr/>
        </p:nvSpPr>
        <p:spPr>
          <a:xfrm>
            <a:off x="386083" y="524230"/>
            <a:ext cx="8083359" cy="61093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b="1" dirty="0">
                <a:latin typeface="Open Sans"/>
                <a:ea typeface="Open Sans"/>
                <a:cs typeface="Calibri Light"/>
              </a:rPr>
              <a:t>A relationship</a:t>
            </a:r>
            <a:br>
              <a:rPr lang="en-US" sz="3200" dirty="0">
                <a:latin typeface="Open Sans"/>
                <a:ea typeface="Open Sans"/>
                <a:cs typeface="Calibri Light"/>
              </a:rPr>
            </a:br>
            <a:br>
              <a:rPr lang="en-US" sz="3200" dirty="0">
                <a:latin typeface="Open Sans"/>
                <a:ea typeface="Open Sans"/>
                <a:cs typeface="Calibri Light"/>
              </a:rPr>
            </a:br>
            <a:r>
              <a:rPr lang="en-GB" sz="3200" dirty="0">
                <a:latin typeface="Open Sans"/>
                <a:ea typeface="Open Sans"/>
                <a:cs typeface="Calibri Light"/>
              </a:rPr>
              <a:t>“I’m now in a relationship with Cayman.</a:t>
            </a:r>
          </a:p>
          <a:p>
            <a:pPr>
              <a:spcAft>
                <a:spcPts val="600"/>
              </a:spcAft>
            </a:pPr>
            <a:endParaRPr lang="en-GB" sz="3200" dirty="0">
              <a:latin typeface="Open Sans"/>
              <a:ea typeface="Open Sans"/>
              <a:cs typeface="Calibri Light"/>
            </a:endParaRPr>
          </a:p>
          <a:p>
            <a:pPr>
              <a:spcAft>
                <a:spcPts val="600"/>
              </a:spcAft>
            </a:pPr>
            <a:r>
              <a:rPr lang="en-GB" sz="3200" dirty="0">
                <a:latin typeface="Open Sans"/>
                <a:ea typeface="Open Sans"/>
                <a:cs typeface="Calibri Light"/>
              </a:rPr>
              <a:t>I see him two or three times a week.</a:t>
            </a:r>
          </a:p>
          <a:p>
            <a:pPr>
              <a:spcAft>
                <a:spcPts val="600"/>
              </a:spcAft>
            </a:pPr>
            <a:endParaRPr lang="en-GB" sz="3200" dirty="0">
              <a:latin typeface="Open Sans"/>
              <a:ea typeface="Open Sans"/>
              <a:cs typeface="Calibri Light"/>
            </a:endParaRPr>
          </a:p>
          <a:p>
            <a:pPr>
              <a:spcAft>
                <a:spcPts val="600"/>
              </a:spcAft>
            </a:pPr>
            <a:r>
              <a:rPr lang="en-GB" sz="3200" dirty="0">
                <a:latin typeface="Open Sans"/>
                <a:ea typeface="Open Sans"/>
                <a:cs typeface="Calibri Light"/>
              </a:rPr>
              <a:t>He pays my school fees, and I’m very happy to be learning again.</a:t>
            </a:r>
          </a:p>
          <a:p>
            <a:pPr>
              <a:spcAft>
                <a:spcPts val="600"/>
              </a:spcAft>
            </a:pPr>
            <a:endParaRPr lang="en-GB" sz="3200" dirty="0">
              <a:latin typeface="Open Sans"/>
              <a:ea typeface="Open Sans"/>
              <a:cs typeface="Calibri Light"/>
            </a:endParaRPr>
          </a:p>
          <a:p>
            <a:pPr>
              <a:spcAft>
                <a:spcPts val="600"/>
              </a:spcAft>
            </a:pPr>
            <a:r>
              <a:rPr lang="en-GB" sz="3200" dirty="0">
                <a:latin typeface="Open Sans"/>
                <a:ea typeface="Open Sans"/>
                <a:cs typeface="Calibri Light"/>
              </a:rPr>
              <a:t>I thought my parents would disapprove because Cayman is older than me, but in fact they are happy to see me</a:t>
            </a:r>
            <a:br>
              <a:rPr lang="en-GB" sz="3200" dirty="0">
                <a:latin typeface="Open Sans"/>
                <a:ea typeface="Open Sans"/>
                <a:cs typeface="Calibri Light"/>
              </a:rPr>
            </a:br>
            <a:r>
              <a:rPr lang="en-GB" sz="3200" dirty="0">
                <a:latin typeface="Open Sans"/>
                <a:ea typeface="Open Sans"/>
                <a:cs typeface="Calibri Light"/>
              </a:rPr>
              <a:t>back in school.”</a:t>
            </a:r>
            <a:endParaRPr lang="en-US" sz="3200" dirty="0">
              <a:latin typeface="Open Sans"/>
              <a:ea typeface="Open Sans"/>
            </a:endParaRPr>
          </a:p>
        </p:txBody>
      </p:sp>
      <p:sp>
        <p:nvSpPr>
          <p:cNvPr id="82" name="Title 1">
            <a:extLst>
              <a:ext uri="{FF2B5EF4-FFF2-40B4-BE49-F238E27FC236}">
                <a16:creationId xmlns:a16="http://schemas.microsoft.com/office/drawing/2014/main" id="{077A0018-BA4B-4668-9B23-CDAFDCC5C38A}"/>
              </a:ext>
            </a:extLst>
          </p:cNvPr>
          <p:cNvSpPr txBox="1">
            <a:spLocks/>
          </p:cNvSpPr>
          <p:nvPr/>
        </p:nvSpPr>
        <p:spPr>
          <a:xfrm>
            <a:off x="8496699" y="5867493"/>
            <a:ext cx="3581001" cy="8670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 the video for time to think</a:t>
            </a:r>
          </a:p>
        </p:txBody>
      </p:sp>
    </p:spTree>
    <p:extLst>
      <p:ext uri="{BB962C8B-B14F-4D97-AF65-F5344CB8AC3E}">
        <p14:creationId xmlns:p14="http://schemas.microsoft.com/office/powerpoint/2010/main" val="4204836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9F5F68-D16B-4EDB-BFE7-1D1F51F22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>
                <a:latin typeface="Open Sans"/>
                <a:ea typeface="Open Sans"/>
                <a:cs typeface="Calibri Light"/>
              </a:rPr>
              <a:t>Is</a:t>
            </a:r>
            <a:br>
              <a:rPr lang="en-US" sz="4000" dirty="0">
                <a:latin typeface="Open Sans"/>
                <a:ea typeface="Open Sans"/>
                <a:cs typeface="Calibri Light"/>
              </a:rPr>
            </a:br>
            <a:r>
              <a:rPr lang="en-US" sz="4000" dirty="0">
                <a:latin typeface="Open Sans"/>
                <a:ea typeface="Open Sans"/>
                <a:cs typeface="Calibri Light"/>
              </a:rPr>
              <a:t>Cayman </a:t>
            </a:r>
            <a:br>
              <a:rPr lang="en-US" sz="4000" dirty="0">
                <a:latin typeface="Open Sans"/>
                <a:ea typeface="Open Sans"/>
                <a:cs typeface="Calibri Light"/>
              </a:rPr>
            </a:br>
            <a:r>
              <a:rPr lang="en-US" sz="4000" dirty="0">
                <a:latin typeface="Open Sans"/>
                <a:ea typeface="Open Sans"/>
                <a:cs typeface="Calibri Light"/>
              </a:rPr>
              <a:t>sexually exploiting Makenna</a:t>
            </a:r>
            <a:br>
              <a:rPr lang="en-US" sz="4000" dirty="0">
                <a:latin typeface="Open Sans"/>
                <a:ea typeface="Open Sans"/>
                <a:cs typeface="Calibri Light"/>
              </a:rPr>
            </a:br>
            <a:r>
              <a:rPr lang="en-US" sz="4000" dirty="0">
                <a:latin typeface="Open Sans"/>
                <a:ea typeface="Open Sans"/>
                <a:cs typeface="Calibri Light"/>
              </a:rPr>
              <a:t>?</a:t>
            </a:r>
            <a:endParaRPr lang="en-US" sz="4000" dirty="0"/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7E43E48-4420-48C0-A5A4-9913B95D53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335626"/>
              </p:ext>
            </p:extLst>
          </p:nvPr>
        </p:nvGraphicFramePr>
        <p:xfrm>
          <a:off x="4613899" y="753508"/>
          <a:ext cx="6900512" cy="5752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002F63C-FDBE-437C-B678-3C5919C60CEC}"/>
              </a:ext>
            </a:extLst>
          </p:cNvPr>
          <p:cNvSpPr txBox="1">
            <a:spLocks/>
          </p:cNvSpPr>
          <p:nvPr/>
        </p:nvSpPr>
        <p:spPr>
          <a:xfrm>
            <a:off x="8496699" y="5867493"/>
            <a:ext cx="3581001" cy="8670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 the video for time to think</a:t>
            </a:r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BD5C6C8A-0D28-4D65-8C8A-378A6EE546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12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054EF6-617E-4E47-973D-2BD037818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pPr algn="r"/>
            <a:r>
              <a:rPr lang="en-US" sz="5400" dirty="0">
                <a:latin typeface="Open Sans"/>
                <a:ea typeface="Open Sans"/>
                <a:cs typeface="Calibri Light"/>
              </a:rPr>
              <a:t>The correct answer is </a:t>
            </a:r>
            <a:r>
              <a:rPr lang="en-US" sz="5400" b="1" dirty="0">
                <a:solidFill>
                  <a:srgbClr val="00A585"/>
                </a:solidFill>
                <a:latin typeface="Open Sans"/>
                <a:ea typeface="Open Sans"/>
                <a:cs typeface="Calibri Light"/>
              </a:rPr>
              <a:t>YES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45072-7917-4F9B-AC20-8AE9C7CC9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9728" y="1019332"/>
            <a:ext cx="5718582" cy="496174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4400" b="1" dirty="0">
                <a:latin typeface="Open Sans"/>
                <a:ea typeface="Open Sans"/>
                <a:cs typeface="Open Sans"/>
              </a:rPr>
              <a:t>Sexual exploitation</a:t>
            </a:r>
            <a:br>
              <a:rPr lang="en-GB" sz="4400" b="1" dirty="0">
                <a:latin typeface="Open Sans"/>
                <a:ea typeface="Open Sans"/>
                <a:cs typeface="Open Sans"/>
              </a:rPr>
            </a:br>
            <a:r>
              <a:rPr lang="en-GB" sz="4400" dirty="0">
                <a:latin typeface="Open Sans"/>
                <a:ea typeface="Open Sans"/>
                <a:cs typeface="Open Sans"/>
              </a:rPr>
              <a:t>is any actual or attempted abuse of a position of vulnerability,</a:t>
            </a:r>
            <a:br>
              <a:rPr lang="en-GB" sz="4400" dirty="0">
                <a:latin typeface="Open Sans"/>
                <a:ea typeface="Open Sans"/>
                <a:cs typeface="Open Sans"/>
              </a:rPr>
            </a:br>
            <a:r>
              <a:rPr lang="en-GB" sz="4400" b="1" dirty="0">
                <a:latin typeface="Open Sans"/>
                <a:ea typeface="Open Sans"/>
                <a:cs typeface="Open Sans"/>
              </a:rPr>
              <a:t>differential power</a:t>
            </a:r>
            <a:r>
              <a:rPr lang="en-GB" sz="4400" dirty="0">
                <a:latin typeface="Open Sans"/>
                <a:ea typeface="Open Sans"/>
                <a:cs typeface="Open Sans"/>
              </a:rPr>
              <a:t>, or trust for sexual purposes.</a:t>
            </a:r>
            <a:endParaRPr lang="en-US" sz="4400" dirty="0">
              <a:latin typeface="Open Sans"/>
              <a:ea typeface="Open Sans"/>
              <a:cs typeface="Open San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4A2BEAE-22AC-461B-92DB-F0324BDE84F6}"/>
              </a:ext>
            </a:extLst>
          </p:cNvPr>
          <p:cNvSpPr txBox="1">
            <a:spLocks/>
          </p:cNvSpPr>
          <p:nvPr/>
        </p:nvSpPr>
        <p:spPr>
          <a:xfrm>
            <a:off x="8496699" y="5867493"/>
            <a:ext cx="3581001" cy="8670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 the video for time to think</a:t>
            </a:r>
          </a:p>
        </p:txBody>
      </p:sp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03B6AED4-FCD0-4ED4-81E9-1A23431C9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27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 hidden="1">
            <a:extLst>
              <a:ext uri="{FF2B5EF4-FFF2-40B4-BE49-F238E27FC236}">
                <a16:creationId xmlns:a16="http://schemas.microsoft.com/office/drawing/2014/main" id="{48CAE4AE-A9DF-45AF-9A9C-1712BC634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C272060-BC98-4C91-A58F-4DFEC566C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8BA2DCB9-0DC0-4109-B2A2-56896E35E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64A33555-1142-4AD7-8084-1A99422A11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BC6E4081-1A88-453E-8CCF-B97B0CE20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5B7E0935-6EE8-4C61-AED5-09B9A2A99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EB962BD6-C878-48FF-A75E-DCC7BDA3C3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CABF3786-BDE1-4FE5-9967-F6B6131A2C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4969707A-C75E-4F7F-A5C2-2991C6547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0E293989-8389-48CD-85D3-CAEFD5E963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8DCF1E8B-9247-45E2-8641-90DA9F7D52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48DF418F-91AD-4E55-AF3B-F28FF4596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EDBF35BD-D1DA-49B1-AE30-289189DAC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69198BEC-A3B6-4562-AB0F-3E7760026C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id="{9AB30D45-77AB-4323-83A2-1A637D07D5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D1AD137E-7B63-434C-9D0D-5A64BB496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8B32BE2D-36DC-4BD0-952E-8FE32A70DB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930295E0-AD01-4DB0-9829-AD91BED608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29807E74-6BFD-4EA7-B3F3-92C0728A7D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C9EDBF49-4B87-4B6F-BEE6-DDC4A63CE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3">
              <a:extLst>
                <a:ext uri="{FF2B5EF4-FFF2-40B4-BE49-F238E27FC236}">
                  <a16:creationId xmlns:a16="http://schemas.microsoft.com/office/drawing/2014/main" id="{7738C468-1405-4ED9-8392-F93FA995EE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4">
              <a:extLst>
                <a:ext uri="{FF2B5EF4-FFF2-40B4-BE49-F238E27FC236}">
                  <a16:creationId xmlns:a16="http://schemas.microsoft.com/office/drawing/2014/main" id="{F16402CF-F511-450A-8584-8C8A5B7E9D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5">
              <a:extLst>
                <a:ext uri="{FF2B5EF4-FFF2-40B4-BE49-F238E27FC236}">
                  <a16:creationId xmlns:a16="http://schemas.microsoft.com/office/drawing/2014/main" id="{85E5B49A-CFC2-4019-9BA6-528095F78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Rectangle 51" hidden="1">
            <a:extLst>
              <a:ext uri="{FF2B5EF4-FFF2-40B4-BE49-F238E27FC236}">
                <a16:creationId xmlns:a16="http://schemas.microsoft.com/office/drawing/2014/main" id="{E972DE0D-2E53-4159-ABD3-C60152426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720" y="795527"/>
            <a:ext cx="5970638" cy="524884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Content Placeholder 4" descr="A black and white logo&#10;&#10;Description automatically generated with low confidence" hidden="1">
            <a:extLst>
              <a:ext uri="{FF2B5EF4-FFF2-40B4-BE49-F238E27FC236}">
                <a16:creationId xmlns:a16="http://schemas.microsoft.com/office/drawing/2014/main" id="{C4483603-87ED-4ED3-BF98-EA5AB37879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35" b="-2"/>
          <a:stretch/>
        </p:blipFill>
        <p:spPr>
          <a:xfrm>
            <a:off x="972115" y="960214"/>
            <a:ext cx="5641848" cy="4919472"/>
          </a:xfrm>
          <a:prstGeom prst="rect">
            <a:avLst/>
          </a:prstGeom>
          <a:ln w="12700">
            <a:noFill/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B63DF78-C23B-4F4C-9827-FEF11C3B7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9351" y="303811"/>
            <a:ext cx="6014622" cy="643390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3200" dirty="0">
                <a:latin typeface="Open Sans"/>
                <a:ea typeface="+mn-lt"/>
                <a:cs typeface="+mn-lt"/>
              </a:rPr>
              <a:t>Cayman works for a humanitarian organisation which </a:t>
            </a:r>
            <a:r>
              <a:rPr lang="en-GB" sz="3200" dirty="0">
                <a:solidFill>
                  <a:srgbClr val="242424"/>
                </a:solidFill>
                <a:latin typeface="Open Sans"/>
                <a:ea typeface="+mj-lt"/>
                <a:cs typeface="+mj-lt"/>
              </a:rPr>
              <a:t>should enforce a code of conduct incorporating the standards in section 3.2 of the</a:t>
            </a:r>
            <a:br>
              <a:rPr lang="en-GB" sz="3200" dirty="0">
                <a:solidFill>
                  <a:srgbClr val="242424"/>
                </a:solidFill>
                <a:latin typeface="Open Sans"/>
                <a:ea typeface="+mj-lt"/>
                <a:cs typeface="+mj-lt"/>
              </a:rPr>
            </a:br>
            <a:r>
              <a:rPr lang="en-GB" sz="3200" dirty="0">
                <a:latin typeface="Open Sans"/>
                <a:ea typeface="+mn-lt"/>
                <a:cs typeface="+mn-lt"/>
              </a:rPr>
              <a:t>UN Secretary-General’s Bulletin on</a:t>
            </a:r>
            <a:br>
              <a:rPr lang="en-GB" sz="3200" dirty="0">
                <a:latin typeface="Open Sans"/>
                <a:ea typeface="+mn-lt"/>
                <a:cs typeface="+mn-lt"/>
              </a:rPr>
            </a:br>
            <a:r>
              <a:rPr lang="en-GB" sz="3200" b="1" dirty="0">
                <a:solidFill>
                  <a:srgbClr val="00A585"/>
                </a:solidFill>
                <a:latin typeface="Open Sans"/>
                <a:ea typeface="+mn-lt"/>
                <a:cs typeface="+mn-lt"/>
              </a:rPr>
              <a:t>Special measures for protection from sexual exploitation and sexual abuse</a:t>
            </a:r>
            <a:endParaRPr lang="en-GB" sz="3200" dirty="0"/>
          </a:p>
        </p:txBody>
      </p:sp>
      <p:pic>
        <p:nvPicPr>
          <p:cNvPr id="51" name="Content Placeholder 4">
            <a:extLst>
              <a:ext uri="{FF2B5EF4-FFF2-40B4-BE49-F238E27FC236}">
                <a16:creationId xmlns:a16="http://schemas.microsoft.com/office/drawing/2014/main" id="{CE71E9B4-A239-4944-9686-27436422901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394" y="1608931"/>
            <a:ext cx="4071179" cy="3537927"/>
          </a:xfrm>
          <a:prstGeom prst="rect">
            <a:avLst/>
          </a:prstGeom>
          <a:ln>
            <a:noFill/>
          </a:ln>
        </p:spPr>
      </p:pic>
      <p:pic>
        <p:nvPicPr>
          <p:cNvPr id="53" name="Picture 52" descr="A picture containing logo&#10;&#10;Description automatically generated">
            <a:extLst>
              <a:ext uri="{FF2B5EF4-FFF2-40B4-BE49-F238E27FC236}">
                <a16:creationId xmlns:a16="http://schemas.microsoft.com/office/drawing/2014/main" id="{EEF92FFE-8D6D-4E68-B4D8-F4308F7E9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" y="5695559"/>
            <a:ext cx="2029442" cy="9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55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355b3f0-e072-4ae3-b261-722c43fa6e2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4" ma:contentTypeDescription="Create a new document." ma:contentTypeScope="" ma:versionID="5c062917d836063c078d70675bbb274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cb267351adbee37905e8c8ceca07b355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AA2315-4078-463A-9F42-D053909765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7B0C7C-2087-4CC9-AA56-89DA6B2FE4DA}">
  <ds:schemaRefs>
    <ds:schemaRef ds:uri="1355b3f0-e072-4ae3-b261-722c43fa6e2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1C91BE-D428-4DF5-960B-9890B83A95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55b3f0-e072-4ae3-b261-722c43fa6e26"/>
    <ds:schemaRef ds:uri="9051fefc-2ea4-4620-a82b-61f19e316b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552</Words>
  <Application>Microsoft Office PowerPoint</Application>
  <PresentationFormat>Widescreen</PresentationFormat>
  <Paragraphs>55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Open Sans</vt:lpstr>
      <vt:lpstr>Office Theme</vt:lpstr>
      <vt:lpstr>Office Theme</vt:lpstr>
      <vt:lpstr>Ready for some interactive learning on  protection from sexual exploitation?</vt:lpstr>
      <vt:lpstr>Welcome to Abudi  </vt:lpstr>
      <vt:lpstr>This is Makenna </vt:lpstr>
      <vt:lpstr>Life is hard  “I moved here with my family last year.  Life is hard, but we got used to it.  My dad found work on a farm which means we have money for the basics, but nothing  else.”</vt:lpstr>
      <vt:lpstr>A meeting  “Two months ago, I met a man, Cayman, when I was getting water.  He works for a big humanitarian organisation. He tests and treats the water in the taps.  This interests me. He told me about a school in Quaj where I could finish my education then get job like his, but the school is not free.”</vt:lpstr>
      <vt:lpstr>PowerPoint Presentation</vt:lpstr>
      <vt:lpstr>Is Cayman  sexually exploiting Makenna ?</vt:lpstr>
      <vt:lpstr>The correct answer is YES</vt:lpstr>
      <vt:lpstr>PowerPoint Presentation</vt:lpstr>
      <vt:lpstr>Cayman has broken at least two of these standards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 from sexual exploitation and abuse (PSEA)</dc:title>
  <dc:creator>Tristan Hale</dc:creator>
  <cp:lastModifiedBy>Tristan Hale</cp:lastModifiedBy>
  <cp:revision>600</cp:revision>
  <dcterms:created xsi:type="dcterms:W3CDTF">2021-10-01T07:57:24Z</dcterms:created>
  <dcterms:modified xsi:type="dcterms:W3CDTF">2021-10-26T07:00:54Z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</Properties>
</file>